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sldIdLst>
    <p:sldId id="256" r:id="rId3"/>
    <p:sldId id="295" r:id="rId4"/>
    <p:sldId id="280" r:id="rId5"/>
    <p:sldId id="289" r:id="rId6"/>
    <p:sldId id="277" r:id="rId7"/>
    <p:sldId id="278" r:id="rId8"/>
    <p:sldId id="285" r:id="rId9"/>
    <p:sldId id="290" r:id="rId10"/>
    <p:sldId id="258" r:id="rId11"/>
    <p:sldId id="283" r:id="rId12"/>
    <p:sldId id="259" r:id="rId13"/>
    <p:sldId id="276" r:id="rId14"/>
    <p:sldId id="260" r:id="rId15"/>
    <p:sldId id="261" r:id="rId16"/>
    <p:sldId id="262" r:id="rId17"/>
    <p:sldId id="263" r:id="rId18"/>
    <p:sldId id="286" r:id="rId19"/>
    <p:sldId id="284" r:id="rId20"/>
    <p:sldId id="287" r:id="rId21"/>
    <p:sldId id="292" r:id="rId22"/>
    <p:sldId id="288" r:id="rId23"/>
    <p:sldId id="29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13" autoAdjust="0"/>
    <p:restoredTop sz="93319" autoAdjust="0"/>
  </p:normalViewPr>
  <p:slideViewPr>
    <p:cSldViewPr snapToGrid="0">
      <p:cViewPr varScale="1">
        <p:scale>
          <a:sx n="72" d="100"/>
          <a:sy n="72" d="100"/>
        </p:scale>
        <p:origin x="240" y="2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75FA3C-A997-4DC4-87D9-2B93733E1357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97D6AA9-402D-4BFF-8626-FE885340B273}">
      <dgm:prSet/>
      <dgm:spPr/>
      <dgm:t>
        <a:bodyPr/>
        <a:lstStyle/>
        <a:p>
          <a:r>
            <a:rPr lang="zh-CN" dirty="0"/>
            <a:t>包容性</a:t>
          </a:r>
          <a:endParaRPr lang="en-US" dirty="0"/>
        </a:p>
      </dgm:t>
    </dgm:pt>
    <dgm:pt modelId="{DF97D70D-ED40-466C-8745-DDA625EFAC7C}" type="parTrans" cxnId="{18A39CE6-67E4-4335-9787-D5861D78C6C0}">
      <dgm:prSet/>
      <dgm:spPr/>
      <dgm:t>
        <a:bodyPr/>
        <a:lstStyle/>
        <a:p>
          <a:endParaRPr lang="en-US"/>
        </a:p>
      </dgm:t>
    </dgm:pt>
    <dgm:pt modelId="{1576852C-A130-46F2-A9FB-D310A6887DB8}" type="sibTrans" cxnId="{18A39CE6-67E4-4335-9787-D5861D78C6C0}">
      <dgm:prSet/>
      <dgm:spPr/>
      <dgm:t>
        <a:bodyPr/>
        <a:lstStyle/>
        <a:p>
          <a:endParaRPr lang="en-US"/>
        </a:p>
      </dgm:t>
    </dgm:pt>
    <dgm:pt modelId="{37A18A89-304F-4876-9224-03D0CA1C737C}">
      <dgm:prSet custT="1"/>
      <dgm:spPr/>
      <dgm:t>
        <a:bodyPr/>
        <a:lstStyle/>
        <a:p>
          <a:r>
            <a:rPr lang="zh-CN" sz="2400" dirty="0"/>
            <a:t>互操性， 互通性，互汇性</a:t>
          </a:r>
          <a:endParaRPr lang="en-US" sz="2400" dirty="0"/>
        </a:p>
      </dgm:t>
    </dgm:pt>
    <dgm:pt modelId="{36335659-59C9-4D04-9B27-6DF44B2B662C}" type="parTrans" cxnId="{DB1B3514-46FF-4336-B6A2-4FCA4B09C402}">
      <dgm:prSet/>
      <dgm:spPr/>
      <dgm:t>
        <a:bodyPr/>
        <a:lstStyle/>
        <a:p>
          <a:endParaRPr lang="en-US"/>
        </a:p>
      </dgm:t>
    </dgm:pt>
    <dgm:pt modelId="{F72201D1-D46C-4A6B-8B26-2CA0C0F3C37B}" type="sibTrans" cxnId="{DB1B3514-46FF-4336-B6A2-4FCA4B09C402}">
      <dgm:prSet/>
      <dgm:spPr/>
      <dgm:t>
        <a:bodyPr/>
        <a:lstStyle/>
        <a:p>
          <a:endParaRPr lang="en-US"/>
        </a:p>
      </dgm:t>
    </dgm:pt>
    <dgm:pt modelId="{CC844D8E-18D3-4CDB-94B9-8C381CA34F5D}">
      <dgm:prSet custT="1"/>
      <dgm:spPr/>
      <dgm:t>
        <a:bodyPr/>
        <a:lstStyle/>
        <a:p>
          <a:r>
            <a:rPr lang="zh-CN" sz="2400" dirty="0"/>
            <a:t>每个</a:t>
          </a:r>
          <a:r>
            <a:rPr lang="ja-JP" altLang="en-US" sz="2400"/>
            <a:t>不同的</a:t>
          </a:r>
          <a:r>
            <a:rPr lang="zh-CN" sz="2400" dirty="0"/>
            <a:t>区块链都成为一个</a:t>
          </a:r>
          <a:r>
            <a:rPr lang="zh-CN" sz="2400" b="1" dirty="0">
              <a:solidFill>
                <a:srgbClr val="FF0000"/>
              </a:solidFill>
            </a:rPr>
            <a:t>功能节点</a:t>
          </a:r>
          <a:endParaRPr lang="en-US" sz="2400" b="1" dirty="0">
            <a:solidFill>
              <a:srgbClr val="FF0000"/>
            </a:solidFill>
          </a:endParaRPr>
        </a:p>
      </dgm:t>
    </dgm:pt>
    <dgm:pt modelId="{988B57EA-9AB9-4AB3-9623-2B44146BA330}" type="parTrans" cxnId="{1B7DF10F-FB0F-4E5D-9D64-9FE964F77E64}">
      <dgm:prSet/>
      <dgm:spPr/>
      <dgm:t>
        <a:bodyPr/>
        <a:lstStyle/>
        <a:p>
          <a:endParaRPr lang="en-US"/>
        </a:p>
      </dgm:t>
    </dgm:pt>
    <dgm:pt modelId="{916EB344-C899-4AF6-B29D-C61875536744}" type="sibTrans" cxnId="{1B7DF10F-FB0F-4E5D-9D64-9FE964F77E64}">
      <dgm:prSet/>
      <dgm:spPr/>
      <dgm:t>
        <a:bodyPr/>
        <a:lstStyle/>
        <a:p>
          <a:endParaRPr lang="en-US"/>
        </a:p>
      </dgm:t>
    </dgm:pt>
    <dgm:pt modelId="{AD9F574F-40FB-4150-BB53-FC63E506A538}">
      <dgm:prSet custT="1"/>
      <dgm:spPr/>
      <dgm:t>
        <a:bodyPr/>
        <a:lstStyle/>
        <a:p>
          <a:r>
            <a:rPr lang="zh-CN" sz="2400" dirty="0"/>
            <a:t>同时兼顾去中心化， 可扩展性和安全性</a:t>
          </a:r>
          <a:endParaRPr lang="en-US" sz="2400" dirty="0"/>
        </a:p>
      </dgm:t>
    </dgm:pt>
    <dgm:pt modelId="{D232CDDF-D67E-4977-9A18-AC071C0DEF4D}" type="parTrans" cxnId="{1002B0F8-F4D5-4619-8CA8-77FA75C894F1}">
      <dgm:prSet/>
      <dgm:spPr/>
      <dgm:t>
        <a:bodyPr/>
        <a:lstStyle/>
        <a:p>
          <a:endParaRPr lang="en-US"/>
        </a:p>
      </dgm:t>
    </dgm:pt>
    <dgm:pt modelId="{D7010CA4-8EC9-49B9-85D1-DF8F022AF027}" type="sibTrans" cxnId="{1002B0F8-F4D5-4619-8CA8-77FA75C894F1}">
      <dgm:prSet/>
      <dgm:spPr/>
      <dgm:t>
        <a:bodyPr/>
        <a:lstStyle/>
        <a:p>
          <a:endParaRPr lang="en-US"/>
        </a:p>
      </dgm:t>
    </dgm:pt>
    <dgm:pt modelId="{C687912D-2665-4196-8F92-70ED4AF10A49}">
      <dgm:prSet custT="1"/>
      <dgm:spPr/>
      <dgm:t>
        <a:bodyPr/>
        <a:lstStyle/>
        <a:p>
          <a:r>
            <a:rPr lang="zh-CN" sz="2400" dirty="0"/>
            <a:t>树立全面共识， 可持续的发展</a:t>
          </a:r>
          <a:endParaRPr lang="en-US" sz="2400" dirty="0"/>
        </a:p>
      </dgm:t>
    </dgm:pt>
    <dgm:pt modelId="{23FF9B2F-84F1-4B34-9C86-F15607985D64}" type="parTrans" cxnId="{1119E022-CFE3-4D64-A7F2-8E7C763EC4AE}">
      <dgm:prSet/>
      <dgm:spPr/>
      <dgm:t>
        <a:bodyPr/>
        <a:lstStyle/>
        <a:p>
          <a:endParaRPr lang="en-US"/>
        </a:p>
      </dgm:t>
    </dgm:pt>
    <dgm:pt modelId="{C67C2F6B-BE22-4798-B2DA-EB6FDDBFBC7A}" type="sibTrans" cxnId="{1119E022-CFE3-4D64-A7F2-8E7C763EC4AE}">
      <dgm:prSet/>
      <dgm:spPr/>
      <dgm:t>
        <a:bodyPr/>
        <a:lstStyle/>
        <a:p>
          <a:endParaRPr lang="en-US"/>
        </a:p>
      </dgm:t>
    </dgm:pt>
    <dgm:pt modelId="{42393625-1A26-4A50-9DC6-9A0B07876484}">
      <dgm:prSet/>
      <dgm:spPr/>
      <dgm:t>
        <a:bodyPr/>
        <a:lstStyle/>
        <a:p>
          <a:r>
            <a:rPr lang="zh-CN" dirty="0"/>
            <a:t>分布式隐私</a:t>
          </a:r>
          <a:endParaRPr lang="en-US" dirty="0"/>
        </a:p>
      </dgm:t>
    </dgm:pt>
    <dgm:pt modelId="{84E0B3BE-4A9F-4531-BE95-6C9440CBF945}" type="parTrans" cxnId="{93F237B1-1BA9-43A1-B2A2-849DECE20C73}">
      <dgm:prSet/>
      <dgm:spPr/>
      <dgm:t>
        <a:bodyPr/>
        <a:lstStyle/>
        <a:p>
          <a:endParaRPr lang="en-US"/>
        </a:p>
      </dgm:t>
    </dgm:pt>
    <dgm:pt modelId="{D7831603-866E-409F-BAE3-0E89376502B9}" type="sibTrans" cxnId="{93F237B1-1BA9-43A1-B2A2-849DECE20C73}">
      <dgm:prSet/>
      <dgm:spPr/>
      <dgm:t>
        <a:bodyPr/>
        <a:lstStyle/>
        <a:p>
          <a:endParaRPr lang="en-US"/>
        </a:p>
      </dgm:t>
    </dgm:pt>
    <dgm:pt modelId="{FE5EC23B-F74F-497C-A514-DE7E14D03277}">
      <dgm:prSet custT="1"/>
      <dgm:spPr/>
      <dgm:t>
        <a:bodyPr/>
        <a:lstStyle/>
        <a:p>
          <a:r>
            <a:rPr lang="zh-CN" sz="2400" dirty="0"/>
            <a:t>通证激励智能合约</a:t>
          </a:r>
          <a:endParaRPr lang="en-US" sz="2400" dirty="0"/>
        </a:p>
      </dgm:t>
    </dgm:pt>
    <dgm:pt modelId="{551BFDA5-055E-499A-8721-78BE43983F08}" type="parTrans" cxnId="{A3EFF155-0AC3-4B1F-83D5-20E2B0286FA3}">
      <dgm:prSet/>
      <dgm:spPr/>
      <dgm:t>
        <a:bodyPr/>
        <a:lstStyle/>
        <a:p>
          <a:endParaRPr lang="en-US"/>
        </a:p>
      </dgm:t>
    </dgm:pt>
    <dgm:pt modelId="{E6F2C28D-9C6E-4C2A-A25D-A7B181519702}" type="sibTrans" cxnId="{A3EFF155-0AC3-4B1F-83D5-20E2B0286FA3}">
      <dgm:prSet/>
      <dgm:spPr/>
      <dgm:t>
        <a:bodyPr/>
        <a:lstStyle/>
        <a:p>
          <a:endParaRPr lang="en-US"/>
        </a:p>
      </dgm:t>
    </dgm:pt>
    <dgm:pt modelId="{C8D1D356-7C37-45DD-A15A-BC6E9A1D126A}">
      <dgm:prSet custT="1"/>
      <dgm:spPr/>
      <dgm:t>
        <a:bodyPr/>
        <a:lstStyle/>
        <a:p>
          <a:r>
            <a:rPr lang="zh-CN" sz="2400" dirty="0"/>
            <a:t>维护人的</a:t>
          </a:r>
          <a:r>
            <a:rPr lang="zh-CN" sz="2400" b="1" dirty="0">
              <a:solidFill>
                <a:srgbClr val="FF0000"/>
              </a:solidFill>
            </a:rPr>
            <a:t>独立与尊严</a:t>
          </a:r>
          <a:endParaRPr lang="en-US" sz="2400" b="1" dirty="0">
            <a:solidFill>
              <a:srgbClr val="FF0000"/>
            </a:solidFill>
          </a:endParaRPr>
        </a:p>
      </dgm:t>
    </dgm:pt>
    <dgm:pt modelId="{E9933494-1E20-47EB-A1BD-5B6510136EB7}" type="parTrans" cxnId="{C8C0F3E4-61D4-44B3-8FB0-7D4180BA9099}">
      <dgm:prSet/>
      <dgm:spPr/>
      <dgm:t>
        <a:bodyPr/>
        <a:lstStyle/>
        <a:p>
          <a:endParaRPr lang="en-US"/>
        </a:p>
      </dgm:t>
    </dgm:pt>
    <dgm:pt modelId="{95ED46ED-3DA2-400E-90D7-D4DF60136ACA}" type="sibTrans" cxnId="{C8C0F3E4-61D4-44B3-8FB0-7D4180BA9099}">
      <dgm:prSet/>
      <dgm:spPr/>
      <dgm:t>
        <a:bodyPr/>
        <a:lstStyle/>
        <a:p>
          <a:endParaRPr lang="en-US"/>
        </a:p>
      </dgm:t>
    </dgm:pt>
    <dgm:pt modelId="{67FE18A1-D2B9-44C1-AAF9-69262FBBAB8E}">
      <dgm:prSet/>
      <dgm:spPr/>
      <dgm:t>
        <a:bodyPr/>
        <a:lstStyle/>
        <a:p>
          <a:r>
            <a:rPr lang="zh-CN"/>
            <a:t>分布式信任</a:t>
          </a:r>
          <a:endParaRPr lang="en-US"/>
        </a:p>
      </dgm:t>
    </dgm:pt>
    <dgm:pt modelId="{36B254CA-5CD9-4E16-99D9-12302A9E0B49}" type="parTrans" cxnId="{111C74F8-40BF-4AD6-A7B4-98E3019630FA}">
      <dgm:prSet/>
      <dgm:spPr/>
      <dgm:t>
        <a:bodyPr/>
        <a:lstStyle/>
        <a:p>
          <a:endParaRPr lang="en-US"/>
        </a:p>
      </dgm:t>
    </dgm:pt>
    <dgm:pt modelId="{DBB26D34-46A5-4BC7-B8F7-83FF050B0AC0}" type="sibTrans" cxnId="{111C74F8-40BF-4AD6-A7B4-98E3019630FA}">
      <dgm:prSet/>
      <dgm:spPr/>
      <dgm:t>
        <a:bodyPr/>
        <a:lstStyle/>
        <a:p>
          <a:endParaRPr lang="en-US"/>
        </a:p>
      </dgm:t>
    </dgm:pt>
    <dgm:pt modelId="{CE620977-FDE9-4C17-8118-5B8DAD3E75A7}">
      <dgm:prSet custT="1"/>
      <dgm:spPr/>
      <dgm:t>
        <a:bodyPr/>
        <a:lstStyle/>
        <a:p>
          <a:r>
            <a:rPr lang="zh-CN" sz="2400" dirty="0"/>
            <a:t>防机器人：机器权限不能超越人类控制 </a:t>
          </a:r>
          <a:r>
            <a:rPr lang="en-US" sz="2400" dirty="0"/>
            <a:t>733MAX-8</a:t>
          </a:r>
          <a:r>
            <a:rPr lang="zh-CN" sz="2400" dirty="0"/>
            <a:t>飞机失事</a:t>
          </a:r>
          <a:endParaRPr lang="en-US" sz="2400" dirty="0"/>
        </a:p>
      </dgm:t>
    </dgm:pt>
    <dgm:pt modelId="{589C94B6-B6F0-405B-9AA6-60C76006F984}" type="parTrans" cxnId="{C18FB7A5-C84D-4320-8D87-7433B2190342}">
      <dgm:prSet/>
      <dgm:spPr/>
      <dgm:t>
        <a:bodyPr/>
        <a:lstStyle/>
        <a:p>
          <a:endParaRPr lang="en-US"/>
        </a:p>
      </dgm:t>
    </dgm:pt>
    <dgm:pt modelId="{2F5F2D0A-343F-48F0-90FD-EFF5B673C5EB}" type="sibTrans" cxnId="{C18FB7A5-C84D-4320-8D87-7433B2190342}">
      <dgm:prSet/>
      <dgm:spPr/>
      <dgm:t>
        <a:bodyPr/>
        <a:lstStyle/>
        <a:p>
          <a:endParaRPr lang="en-US"/>
        </a:p>
      </dgm:t>
    </dgm:pt>
    <dgm:pt modelId="{BF101F7F-78A8-4907-B5A3-5E48B0744CB7}">
      <dgm:prSet custT="1"/>
      <dgm:spPr/>
      <dgm:t>
        <a:bodyPr/>
        <a:lstStyle/>
        <a:p>
          <a:r>
            <a:rPr lang="zh-CN" sz="2400" dirty="0"/>
            <a:t>防黑客:  </a:t>
          </a:r>
          <a:r>
            <a:rPr lang="zh-CN" sz="2400" b="1" dirty="0">
              <a:solidFill>
                <a:srgbClr val="FF0000"/>
              </a:solidFill>
            </a:rPr>
            <a:t>不能让一个黑客控制全人类</a:t>
          </a:r>
          <a:endParaRPr lang="en-US" sz="2400" b="1" dirty="0">
            <a:solidFill>
              <a:srgbClr val="FF0000"/>
            </a:solidFill>
          </a:endParaRPr>
        </a:p>
      </dgm:t>
    </dgm:pt>
    <dgm:pt modelId="{79D43BA4-EB92-4F4D-9E5D-AB8F62C59562}" type="parTrans" cxnId="{F81070E9-7058-4679-8EDF-A1F656B8B185}">
      <dgm:prSet/>
      <dgm:spPr/>
      <dgm:t>
        <a:bodyPr/>
        <a:lstStyle/>
        <a:p>
          <a:endParaRPr lang="en-US"/>
        </a:p>
      </dgm:t>
    </dgm:pt>
    <dgm:pt modelId="{F9E6B92E-1F58-4270-9667-076EA0A6BDF9}" type="sibTrans" cxnId="{F81070E9-7058-4679-8EDF-A1F656B8B185}">
      <dgm:prSet/>
      <dgm:spPr/>
      <dgm:t>
        <a:bodyPr/>
        <a:lstStyle/>
        <a:p>
          <a:endParaRPr lang="en-US"/>
        </a:p>
      </dgm:t>
    </dgm:pt>
    <dgm:pt modelId="{FF7A8C3C-20E9-43D1-8A62-ECB91679D2E2}">
      <dgm:prSet custT="1"/>
      <dgm:spPr/>
      <dgm:t>
        <a:bodyPr/>
        <a:lstStyle/>
        <a:p>
          <a:r>
            <a:rPr lang="zh-CN" sz="2400" dirty="0"/>
            <a:t>反邪：增加恶性攻击成本</a:t>
          </a:r>
          <a:r>
            <a:rPr lang="en-US" sz="2400" dirty="0"/>
            <a:t> </a:t>
          </a:r>
        </a:p>
      </dgm:t>
    </dgm:pt>
    <dgm:pt modelId="{BC5A669F-CE15-4B5C-9F0A-2DA432D82856}" type="parTrans" cxnId="{1231E0CD-6AB4-4D6E-AC81-6203EA502963}">
      <dgm:prSet/>
      <dgm:spPr/>
      <dgm:t>
        <a:bodyPr/>
        <a:lstStyle/>
        <a:p>
          <a:endParaRPr lang="en-US"/>
        </a:p>
      </dgm:t>
    </dgm:pt>
    <dgm:pt modelId="{F7A54433-CF2F-4C45-AAA4-1CD78C481B1E}" type="sibTrans" cxnId="{1231E0CD-6AB4-4D6E-AC81-6203EA502963}">
      <dgm:prSet/>
      <dgm:spPr/>
      <dgm:t>
        <a:bodyPr/>
        <a:lstStyle/>
        <a:p>
          <a:endParaRPr lang="en-US"/>
        </a:p>
      </dgm:t>
    </dgm:pt>
    <dgm:pt modelId="{2DDEB0AD-EDA7-4CE6-8A12-5CEFEC06F5CF}" type="pres">
      <dgm:prSet presAssocID="{8375FA3C-A997-4DC4-87D9-2B93733E1357}" presName="Name0" presStyleCnt="0">
        <dgm:presLayoutVars>
          <dgm:dir/>
          <dgm:animLvl val="lvl"/>
          <dgm:resizeHandles val="exact"/>
        </dgm:presLayoutVars>
      </dgm:prSet>
      <dgm:spPr/>
    </dgm:pt>
    <dgm:pt modelId="{EE60FA3A-9FDF-4B52-8295-D7A68A48D275}" type="pres">
      <dgm:prSet presAssocID="{F97D6AA9-402D-4BFF-8626-FE885340B273}" presName="linNode" presStyleCnt="0"/>
      <dgm:spPr/>
    </dgm:pt>
    <dgm:pt modelId="{FB4F5322-128B-4690-9B09-0582DF1C7C29}" type="pres">
      <dgm:prSet presAssocID="{F97D6AA9-402D-4BFF-8626-FE885340B273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E82A6D71-8EAE-47A0-9842-9026D008A30E}" type="pres">
      <dgm:prSet presAssocID="{F97D6AA9-402D-4BFF-8626-FE885340B273}" presName="descendantText" presStyleLbl="alignAccFollowNode1" presStyleIdx="0" presStyleCnt="3" custScaleY="130450">
        <dgm:presLayoutVars>
          <dgm:bulletEnabled val="1"/>
        </dgm:presLayoutVars>
      </dgm:prSet>
      <dgm:spPr/>
    </dgm:pt>
    <dgm:pt modelId="{8A47D34A-F0EC-4D73-B251-9AA6ECA78856}" type="pres">
      <dgm:prSet presAssocID="{1576852C-A130-46F2-A9FB-D310A6887DB8}" presName="sp" presStyleCnt="0"/>
      <dgm:spPr/>
    </dgm:pt>
    <dgm:pt modelId="{823EC6A1-8D35-483D-AB53-6DA35BF9913D}" type="pres">
      <dgm:prSet presAssocID="{42393625-1A26-4A50-9DC6-9A0B07876484}" presName="linNode" presStyleCnt="0"/>
      <dgm:spPr/>
    </dgm:pt>
    <dgm:pt modelId="{76DD74F0-73D1-4D96-92A4-D97A7A2FCF25}" type="pres">
      <dgm:prSet presAssocID="{42393625-1A26-4A50-9DC6-9A0B07876484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78102B1-27AF-447E-9FBF-F212680FDFEB}" type="pres">
      <dgm:prSet presAssocID="{42393625-1A26-4A50-9DC6-9A0B07876484}" presName="descendantText" presStyleLbl="alignAccFollowNode1" presStyleIdx="1" presStyleCnt="3" custScaleY="121485">
        <dgm:presLayoutVars>
          <dgm:bulletEnabled val="1"/>
        </dgm:presLayoutVars>
      </dgm:prSet>
      <dgm:spPr/>
    </dgm:pt>
    <dgm:pt modelId="{06A736F0-F7F7-47B2-83DE-AA07F327D378}" type="pres">
      <dgm:prSet presAssocID="{D7831603-866E-409F-BAE3-0E89376502B9}" presName="sp" presStyleCnt="0"/>
      <dgm:spPr/>
    </dgm:pt>
    <dgm:pt modelId="{A3D5CEAA-89D6-4865-B577-9DB3BD3A2A9C}" type="pres">
      <dgm:prSet presAssocID="{67FE18A1-D2B9-44C1-AAF9-69262FBBAB8E}" presName="linNode" presStyleCnt="0"/>
      <dgm:spPr/>
    </dgm:pt>
    <dgm:pt modelId="{69C3C1D5-85DC-4419-B1EF-35A0FE1A8492}" type="pres">
      <dgm:prSet presAssocID="{67FE18A1-D2B9-44C1-AAF9-69262FBBAB8E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C538BFB1-BEBF-452E-8C8A-F6788383F474}" type="pres">
      <dgm:prSet presAssocID="{67FE18A1-D2B9-44C1-AAF9-69262FBBAB8E}" presName="descendantText" presStyleLbl="alignAccFollowNode1" presStyleIdx="2" presStyleCnt="3" custScaleY="132531">
        <dgm:presLayoutVars>
          <dgm:bulletEnabled val="1"/>
        </dgm:presLayoutVars>
      </dgm:prSet>
      <dgm:spPr/>
    </dgm:pt>
  </dgm:ptLst>
  <dgm:cxnLst>
    <dgm:cxn modelId="{CA02210C-9F42-4C05-B7AD-115924A47512}" type="presOf" srcId="{FF7A8C3C-20E9-43D1-8A62-ECB91679D2E2}" destId="{C538BFB1-BEBF-452E-8C8A-F6788383F474}" srcOrd="0" destOrd="2" presId="urn:microsoft.com/office/officeart/2005/8/layout/vList5"/>
    <dgm:cxn modelId="{1B7DF10F-FB0F-4E5D-9D64-9FE964F77E64}" srcId="{F97D6AA9-402D-4BFF-8626-FE885340B273}" destId="{CC844D8E-18D3-4CDB-94B9-8C381CA34F5D}" srcOrd="1" destOrd="0" parTransId="{988B57EA-9AB9-4AB3-9623-2B44146BA330}" sibTransId="{916EB344-C899-4AF6-B29D-C61875536744}"/>
    <dgm:cxn modelId="{432CE310-244B-4555-BA8C-E91D20BB71F5}" type="presOf" srcId="{BF101F7F-78A8-4907-B5A3-5E48B0744CB7}" destId="{C538BFB1-BEBF-452E-8C8A-F6788383F474}" srcOrd="0" destOrd="1" presId="urn:microsoft.com/office/officeart/2005/8/layout/vList5"/>
    <dgm:cxn modelId="{DB1B3514-46FF-4336-B6A2-4FCA4B09C402}" srcId="{F97D6AA9-402D-4BFF-8626-FE885340B273}" destId="{37A18A89-304F-4876-9224-03D0CA1C737C}" srcOrd="0" destOrd="0" parTransId="{36335659-59C9-4D04-9B27-6DF44B2B662C}" sibTransId="{F72201D1-D46C-4A6B-8B26-2CA0C0F3C37B}"/>
    <dgm:cxn modelId="{1119E022-CFE3-4D64-A7F2-8E7C763EC4AE}" srcId="{F97D6AA9-402D-4BFF-8626-FE885340B273}" destId="{C687912D-2665-4196-8F92-70ED4AF10A49}" srcOrd="3" destOrd="0" parTransId="{23FF9B2F-84F1-4B34-9C86-F15607985D64}" sibTransId="{C67C2F6B-BE22-4798-B2DA-EB6FDDBFBC7A}"/>
    <dgm:cxn modelId="{5D771232-ED30-42AE-AD0D-2AEA7EA292FF}" type="presOf" srcId="{CE620977-FDE9-4C17-8118-5B8DAD3E75A7}" destId="{C538BFB1-BEBF-452E-8C8A-F6788383F474}" srcOrd="0" destOrd="0" presId="urn:microsoft.com/office/officeart/2005/8/layout/vList5"/>
    <dgm:cxn modelId="{BD61B93A-D25B-4BD9-858E-EE49C9E10E5D}" type="presOf" srcId="{67FE18A1-D2B9-44C1-AAF9-69262FBBAB8E}" destId="{69C3C1D5-85DC-4419-B1EF-35A0FE1A8492}" srcOrd="0" destOrd="0" presId="urn:microsoft.com/office/officeart/2005/8/layout/vList5"/>
    <dgm:cxn modelId="{79C22945-6E88-41D3-AD51-9521A3C5EA10}" type="presOf" srcId="{C8D1D356-7C37-45DD-A15A-BC6E9A1D126A}" destId="{778102B1-27AF-447E-9FBF-F212680FDFEB}" srcOrd="0" destOrd="1" presId="urn:microsoft.com/office/officeart/2005/8/layout/vList5"/>
    <dgm:cxn modelId="{A3EFF155-0AC3-4B1F-83D5-20E2B0286FA3}" srcId="{42393625-1A26-4A50-9DC6-9A0B07876484}" destId="{FE5EC23B-F74F-497C-A514-DE7E14D03277}" srcOrd="0" destOrd="0" parTransId="{551BFDA5-055E-499A-8721-78BE43983F08}" sibTransId="{E6F2C28D-9C6E-4C2A-A25D-A7B181519702}"/>
    <dgm:cxn modelId="{3BCCB163-A5D3-4F55-988D-C5D005043806}" type="presOf" srcId="{37A18A89-304F-4876-9224-03D0CA1C737C}" destId="{E82A6D71-8EAE-47A0-9842-9026D008A30E}" srcOrd="0" destOrd="0" presId="urn:microsoft.com/office/officeart/2005/8/layout/vList5"/>
    <dgm:cxn modelId="{63C51367-DBEE-4F90-9996-717EB6677C47}" type="presOf" srcId="{8375FA3C-A997-4DC4-87D9-2B93733E1357}" destId="{2DDEB0AD-EDA7-4CE6-8A12-5CEFEC06F5CF}" srcOrd="0" destOrd="0" presId="urn:microsoft.com/office/officeart/2005/8/layout/vList5"/>
    <dgm:cxn modelId="{573F707A-DC81-4F7B-A493-73703265DC95}" type="presOf" srcId="{C687912D-2665-4196-8F92-70ED4AF10A49}" destId="{E82A6D71-8EAE-47A0-9842-9026D008A30E}" srcOrd="0" destOrd="3" presId="urn:microsoft.com/office/officeart/2005/8/layout/vList5"/>
    <dgm:cxn modelId="{ECBC417F-5637-4EBE-8B46-C6D2EB6EF117}" type="presOf" srcId="{FE5EC23B-F74F-497C-A514-DE7E14D03277}" destId="{778102B1-27AF-447E-9FBF-F212680FDFEB}" srcOrd="0" destOrd="0" presId="urn:microsoft.com/office/officeart/2005/8/layout/vList5"/>
    <dgm:cxn modelId="{C18FB7A5-C84D-4320-8D87-7433B2190342}" srcId="{67FE18A1-D2B9-44C1-AAF9-69262FBBAB8E}" destId="{CE620977-FDE9-4C17-8118-5B8DAD3E75A7}" srcOrd="0" destOrd="0" parTransId="{589C94B6-B6F0-405B-9AA6-60C76006F984}" sibTransId="{2F5F2D0A-343F-48F0-90FD-EFF5B673C5EB}"/>
    <dgm:cxn modelId="{93F237B1-1BA9-43A1-B2A2-849DECE20C73}" srcId="{8375FA3C-A997-4DC4-87D9-2B93733E1357}" destId="{42393625-1A26-4A50-9DC6-9A0B07876484}" srcOrd="1" destOrd="0" parTransId="{84E0B3BE-4A9F-4531-BE95-6C9440CBF945}" sibTransId="{D7831603-866E-409F-BAE3-0E89376502B9}"/>
    <dgm:cxn modelId="{F8DC86BC-E5AA-4642-9B0D-2140E503400E}" type="presOf" srcId="{AD9F574F-40FB-4150-BB53-FC63E506A538}" destId="{E82A6D71-8EAE-47A0-9842-9026D008A30E}" srcOrd="0" destOrd="2" presId="urn:microsoft.com/office/officeart/2005/8/layout/vList5"/>
    <dgm:cxn modelId="{38D732CB-1CAE-4017-B8A1-6E97FCD47F6A}" type="presOf" srcId="{CC844D8E-18D3-4CDB-94B9-8C381CA34F5D}" destId="{E82A6D71-8EAE-47A0-9842-9026D008A30E}" srcOrd="0" destOrd="1" presId="urn:microsoft.com/office/officeart/2005/8/layout/vList5"/>
    <dgm:cxn modelId="{1231E0CD-6AB4-4D6E-AC81-6203EA502963}" srcId="{67FE18A1-D2B9-44C1-AAF9-69262FBBAB8E}" destId="{FF7A8C3C-20E9-43D1-8A62-ECB91679D2E2}" srcOrd="2" destOrd="0" parTransId="{BC5A669F-CE15-4B5C-9F0A-2DA432D82856}" sibTransId="{F7A54433-CF2F-4C45-AAA4-1CD78C481B1E}"/>
    <dgm:cxn modelId="{812196DA-430D-4031-A982-390FF58880DC}" type="presOf" srcId="{42393625-1A26-4A50-9DC6-9A0B07876484}" destId="{76DD74F0-73D1-4D96-92A4-D97A7A2FCF25}" srcOrd="0" destOrd="0" presId="urn:microsoft.com/office/officeart/2005/8/layout/vList5"/>
    <dgm:cxn modelId="{C8C0F3E4-61D4-44B3-8FB0-7D4180BA9099}" srcId="{42393625-1A26-4A50-9DC6-9A0B07876484}" destId="{C8D1D356-7C37-45DD-A15A-BC6E9A1D126A}" srcOrd="1" destOrd="0" parTransId="{E9933494-1E20-47EB-A1BD-5B6510136EB7}" sibTransId="{95ED46ED-3DA2-400E-90D7-D4DF60136ACA}"/>
    <dgm:cxn modelId="{18A39CE6-67E4-4335-9787-D5861D78C6C0}" srcId="{8375FA3C-A997-4DC4-87D9-2B93733E1357}" destId="{F97D6AA9-402D-4BFF-8626-FE885340B273}" srcOrd="0" destOrd="0" parTransId="{DF97D70D-ED40-466C-8745-DDA625EFAC7C}" sibTransId="{1576852C-A130-46F2-A9FB-D310A6887DB8}"/>
    <dgm:cxn modelId="{F81070E9-7058-4679-8EDF-A1F656B8B185}" srcId="{67FE18A1-D2B9-44C1-AAF9-69262FBBAB8E}" destId="{BF101F7F-78A8-4907-B5A3-5E48B0744CB7}" srcOrd="1" destOrd="0" parTransId="{79D43BA4-EB92-4F4D-9E5D-AB8F62C59562}" sibTransId="{F9E6B92E-1F58-4270-9667-076EA0A6BDF9}"/>
    <dgm:cxn modelId="{111C74F8-40BF-4AD6-A7B4-98E3019630FA}" srcId="{8375FA3C-A997-4DC4-87D9-2B93733E1357}" destId="{67FE18A1-D2B9-44C1-AAF9-69262FBBAB8E}" srcOrd="2" destOrd="0" parTransId="{36B254CA-5CD9-4E16-99D9-12302A9E0B49}" sibTransId="{DBB26D34-46A5-4BC7-B8F7-83FF050B0AC0}"/>
    <dgm:cxn modelId="{1002B0F8-F4D5-4619-8CA8-77FA75C894F1}" srcId="{F97D6AA9-402D-4BFF-8626-FE885340B273}" destId="{AD9F574F-40FB-4150-BB53-FC63E506A538}" srcOrd="2" destOrd="0" parTransId="{D232CDDF-D67E-4977-9A18-AC071C0DEF4D}" sibTransId="{D7010CA4-8EC9-49B9-85D1-DF8F022AF027}"/>
    <dgm:cxn modelId="{65657CFF-76B0-4789-8148-F80CE4C8774C}" type="presOf" srcId="{F97D6AA9-402D-4BFF-8626-FE885340B273}" destId="{FB4F5322-128B-4690-9B09-0582DF1C7C29}" srcOrd="0" destOrd="0" presId="urn:microsoft.com/office/officeart/2005/8/layout/vList5"/>
    <dgm:cxn modelId="{C29DBC51-69A9-439D-AE1F-91B93E962617}" type="presParOf" srcId="{2DDEB0AD-EDA7-4CE6-8A12-5CEFEC06F5CF}" destId="{EE60FA3A-9FDF-4B52-8295-D7A68A48D275}" srcOrd="0" destOrd="0" presId="urn:microsoft.com/office/officeart/2005/8/layout/vList5"/>
    <dgm:cxn modelId="{2AC3B9ED-635A-4B97-90BB-805F84847ADB}" type="presParOf" srcId="{EE60FA3A-9FDF-4B52-8295-D7A68A48D275}" destId="{FB4F5322-128B-4690-9B09-0582DF1C7C29}" srcOrd="0" destOrd="0" presId="urn:microsoft.com/office/officeart/2005/8/layout/vList5"/>
    <dgm:cxn modelId="{4D4D2495-3930-45D0-B83A-D4900CA2DC3D}" type="presParOf" srcId="{EE60FA3A-9FDF-4B52-8295-D7A68A48D275}" destId="{E82A6D71-8EAE-47A0-9842-9026D008A30E}" srcOrd="1" destOrd="0" presId="urn:microsoft.com/office/officeart/2005/8/layout/vList5"/>
    <dgm:cxn modelId="{73F4D026-47FE-4BE2-A231-D80B85876786}" type="presParOf" srcId="{2DDEB0AD-EDA7-4CE6-8A12-5CEFEC06F5CF}" destId="{8A47D34A-F0EC-4D73-B251-9AA6ECA78856}" srcOrd="1" destOrd="0" presId="urn:microsoft.com/office/officeart/2005/8/layout/vList5"/>
    <dgm:cxn modelId="{FFAEB59D-8524-4F59-B41C-28ED482359EC}" type="presParOf" srcId="{2DDEB0AD-EDA7-4CE6-8A12-5CEFEC06F5CF}" destId="{823EC6A1-8D35-483D-AB53-6DA35BF9913D}" srcOrd="2" destOrd="0" presId="urn:microsoft.com/office/officeart/2005/8/layout/vList5"/>
    <dgm:cxn modelId="{3C51B6BF-88C0-4A94-B8D8-CC07AE1EA1B5}" type="presParOf" srcId="{823EC6A1-8D35-483D-AB53-6DA35BF9913D}" destId="{76DD74F0-73D1-4D96-92A4-D97A7A2FCF25}" srcOrd="0" destOrd="0" presId="urn:microsoft.com/office/officeart/2005/8/layout/vList5"/>
    <dgm:cxn modelId="{89E282D9-8778-4E84-820F-F7A080990890}" type="presParOf" srcId="{823EC6A1-8D35-483D-AB53-6DA35BF9913D}" destId="{778102B1-27AF-447E-9FBF-F212680FDFEB}" srcOrd="1" destOrd="0" presId="urn:microsoft.com/office/officeart/2005/8/layout/vList5"/>
    <dgm:cxn modelId="{7C49A072-B915-4401-A275-503D558BF734}" type="presParOf" srcId="{2DDEB0AD-EDA7-4CE6-8A12-5CEFEC06F5CF}" destId="{06A736F0-F7F7-47B2-83DE-AA07F327D378}" srcOrd="3" destOrd="0" presId="urn:microsoft.com/office/officeart/2005/8/layout/vList5"/>
    <dgm:cxn modelId="{EAEEE515-B02C-4E68-9B16-EE124695B8DB}" type="presParOf" srcId="{2DDEB0AD-EDA7-4CE6-8A12-5CEFEC06F5CF}" destId="{A3D5CEAA-89D6-4865-B577-9DB3BD3A2A9C}" srcOrd="4" destOrd="0" presId="urn:microsoft.com/office/officeart/2005/8/layout/vList5"/>
    <dgm:cxn modelId="{EEE6E552-1F4E-4121-B0D1-85504407827B}" type="presParOf" srcId="{A3D5CEAA-89D6-4865-B577-9DB3BD3A2A9C}" destId="{69C3C1D5-85DC-4419-B1EF-35A0FE1A8492}" srcOrd="0" destOrd="0" presId="urn:microsoft.com/office/officeart/2005/8/layout/vList5"/>
    <dgm:cxn modelId="{F34E5791-3A58-48F0-AEE5-5786821370E5}" type="presParOf" srcId="{A3D5CEAA-89D6-4865-B577-9DB3BD3A2A9C}" destId="{C538BFB1-BEBF-452E-8C8A-F6788383F47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2A6D71-8EAE-47A0-9842-9026D008A30E}">
      <dsp:nvSpPr>
        <dsp:cNvPr id="0" name=""/>
        <dsp:cNvSpPr/>
      </dsp:nvSpPr>
      <dsp:spPr>
        <a:xfrm rot="5400000">
          <a:off x="6338559" y="-2555746"/>
          <a:ext cx="1610130" cy="672341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互操性， 互通性，互汇性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每个</a:t>
          </a:r>
          <a:r>
            <a:rPr lang="ja-JP" altLang="en-US" sz="2400" kern="1200"/>
            <a:t>不同的</a:t>
          </a:r>
          <a:r>
            <a:rPr lang="zh-CN" sz="2400" kern="1200" dirty="0"/>
            <a:t>区块链都成为一个</a:t>
          </a:r>
          <a:r>
            <a:rPr lang="zh-CN" sz="2400" b="1" kern="1200" dirty="0">
              <a:solidFill>
                <a:srgbClr val="FF0000"/>
              </a:solidFill>
            </a:rPr>
            <a:t>功能节点</a:t>
          </a:r>
          <a:endParaRPr lang="en-US" sz="2400" b="1" kern="1200" dirty="0">
            <a:solidFill>
              <a:srgbClr val="FF0000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同时兼顾去中心化， 可扩展性和安全性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树立全面共识， 可持续的发展</a:t>
          </a:r>
          <a:endParaRPr lang="en-US" sz="2400" kern="1200" dirty="0"/>
        </a:p>
      </dsp:txBody>
      <dsp:txXfrm rot="-5400000">
        <a:off x="3781919" y="79494"/>
        <a:ext cx="6644811" cy="1452930"/>
      </dsp:txXfrm>
    </dsp:sp>
    <dsp:sp modelId="{FB4F5322-128B-4690-9B09-0582DF1C7C29}">
      <dsp:nvSpPr>
        <dsp:cNvPr id="0" name=""/>
        <dsp:cNvSpPr/>
      </dsp:nvSpPr>
      <dsp:spPr>
        <a:xfrm>
          <a:off x="0" y="34529"/>
          <a:ext cx="3781919" cy="154286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97155" rIns="194310" bIns="9715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 dirty="0"/>
            <a:t>包容性</a:t>
          </a:r>
          <a:endParaRPr lang="en-US" sz="5100" kern="1200" dirty="0"/>
        </a:p>
      </dsp:txBody>
      <dsp:txXfrm>
        <a:off x="75316" y="109845"/>
        <a:ext cx="3631287" cy="1392229"/>
      </dsp:txXfrm>
    </dsp:sp>
    <dsp:sp modelId="{778102B1-27AF-447E-9FBF-F212680FDFEB}">
      <dsp:nvSpPr>
        <dsp:cNvPr id="0" name=""/>
        <dsp:cNvSpPr/>
      </dsp:nvSpPr>
      <dsp:spPr>
        <a:xfrm rot="5400000">
          <a:off x="6400869" y="-905393"/>
          <a:ext cx="1499476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通证激励智能合约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维护人的</a:t>
          </a:r>
          <a:r>
            <a:rPr lang="zh-CN" sz="2400" b="1" kern="1200" dirty="0">
              <a:solidFill>
                <a:srgbClr val="FF0000"/>
              </a:solidFill>
            </a:rPr>
            <a:t>独立与尊严</a:t>
          </a:r>
          <a:endParaRPr lang="en-US" sz="2400" b="1" kern="1200" dirty="0">
            <a:solidFill>
              <a:srgbClr val="FF0000"/>
            </a:solidFill>
          </a:endParaRPr>
        </a:p>
      </dsp:txBody>
      <dsp:txXfrm rot="-5400000">
        <a:off x="3785615" y="1783059"/>
        <a:ext cx="6656786" cy="1353080"/>
      </dsp:txXfrm>
    </dsp:sp>
    <dsp:sp modelId="{76DD74F0-73D1-4D96-92A4-D97A7A2FCF25}">
      <dsp:nvSpPr>
        <dsp:cNvPr id="0" name=""/>
        <dsp:cNvSpPr/>
      </dsp:nvSpPr>
      <dsp:spPr>
        <a:xfrm>
          <a:off x="0" y="1688167"/>
          <a:ext cx="3785616" cy="154286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97155" rIns="194310" bIns="9715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 dirty="0"/>
            <a:t>分布式隐私</a:t>
          </a:r>
          <a:endParaRPr lang="en-US" sz="5100" kern="1200" dirty="0"/>
        </a:p>
      </dsp:txBody>
      <dsp:txXfrm>
        <a:off x="75316" y="1763483"/>
        <a:ext cx="3634984" cy="1392229"/>
      </dsp:txXfrm>
    </dsp:sp>
    <dsp:sp modelId="{C538BFB1-BEBF-452E-8C8A-F6788383F474}">
      <dsp:nvSpPr>
        <dsp:cNvPr id="0" name=""/>
        <dsp:cNvSpPr/>
      </dsp:nvSpPr>
      <dsp:spPr>
        <a:xfrm rot="5400000">
          <a:off x="6325717" y="764374"/>
          <a:ext cx="1635815" cy="6723411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防机器人：机器权限不能超越人类控制 </a:t>
          </a:r>
          <a:r>
            <a:rPr lang="en-US" sz="2400" kern="1200" dirty="0"/>
            <a:t>733MAX-8</a:t>
          </a:r>
          <a:r>
            <a:rPr lang="zh-CN" sz="2400" kern="1200" dirty="0"/>
            <a:t>飞机失事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防黑客:  </a:t>
          </a:r>
          <a:r>
            <a:rPr lang="zh-CN" sz="2400" b="1" kern="1200" dirty="0">
              <a:solidFill>
                <a:srgbClr val="FF0000"/>
              </a:solidFill>
            </a:rPr>
            <a:t>不能让一个黑客控制全人类</a:t>
          </a:r>
          <a:endParaRPr lang="en-US" sz="2400" b="1" kern="1200" dirty="0">
            <a:solidFill>
              <a:srgbClr val="FF0000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400" kern="1200" dirty="0"/>
            <a:t>反邪：增加恶性攻击成本</a:t>
          </a:r>
          <a:r>
            <a:rPr lang="en-US" sz="2400" kern="1200" dirty="0"/>
            <a:t> </a:t>
          </a:r>
        </a:p>
      </dsp:txBody>
      <dsp:txXfrm rot="-5400000">
        <a:off x="3781919" y="3388026"/>
        <a:ext cx="6643557" cy="1476107"/>
      </dsp:txXfrm>
    </dsp:sp>
    <dsp:sp modelId="{69C3C1D5-85DC-4419-B1EF-35A0FE1A8492}">
      <dsp:nvSpPr>
        <dsp:cNvPr id="0" name=""/>
        <dsp:cNvSpPr/>
      </dsp:nvSpPr>
      <dsp:spPr>
        <a:xfrm>
          <a:off x="0" y="3354649"/>
          <a:ext cx="3781919" cy="154286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97155" rIns="194310" bIns="9715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分布式信任</a:t>
          </a:r>
          <a:endParaRPr lang="en-US" sz="5100" kern="1200"/>
        </a:p>
      </dsp:txBody>
      <dsp:txXfrm>
        <a:off x="75316" y="3429965"/>
        <a:ext cx="3631287" cy="1392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A5BAA-0247-4121-B20C-A9B6EE201FE9}" type="datetimeFigureOut">
              <a:rPr lang="en-SG" smtClean="0"/>
              <a:t>17/5/19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DC2669-7D55-417F-BF84-5BE7DBB70C8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66795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DC2669-7D55-417F-BF84-5BE7DBB70C8A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87411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62A4-B235-4A1B-BA14-49A7E86BE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F522EF-307B-4D6E-BC64-8DA9D5984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015F3-6FF3-4D82-B369-30938F04D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AB9AF-1620-47D1-8DA8-A291505B7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D2B80-DA0C-4691-8811-D639A49C6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6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40B2-AC26-40C6-AB74-8F3FBED80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C2E44A-10EF-4CB2-B8DF-58FB88D6E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EC89D-F92D-4B51-A77A-4ACD72683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14A1E-AEFE-41A2-A409-C958E75A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25654-8422-4486-8789-BD92D7005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33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4285BE-88CE-4980-8395-846335BE8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13DC0F-9BD3-4400-A37A-197B7CEA8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98AEF-9FA3-4781-9BC1-4074929E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00871-2121-4A1E-801C-B82597323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C0677-BD1C-426F-B9BA-EEECE5EFF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39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109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5078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06901"/>
            <a:ext cx="109728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906713"/>
            <a:ext cx="109728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46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18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499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94757"/>
            <a:ext cx="5386917" cy="3628411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85499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494757"/>
            <a:ext cx="5389033" cy="3628411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611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16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80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788617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788620"/>
            <a:ext cx="6815667" cy="539820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2125147"/>
            <a:ext cx="4011084" cy="4061672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42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FEBF-E255-421B-8DD7-F491E9690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D3BAB-E400-448F-9BD6-FE460E7A0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872A2-C732-4F5B-A344-9F57E76B8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09034-1747-4119-A000-6A4D66802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A6F87-0A08-483D-876F-40D13660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338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001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icture Placeholder 316"/>
          <p:cNvSpPr>
            <a:spLocks noGrp="1"/>
          </p:cNvSpPr>
          <p:nvPr>
            <p:ph type="pic" sz="quarter" idx="12"/>
          </p:nvPr>
        </p:nvSpPr>
        <p:spPr>
          <a:xfrm>
            <a:off x="1738319" y="6"/>
            <a:ext cx="10475908" cy="6858001"/>
          </a:xfrm>
          <a:custGeom>
            <a:avLst/>
            <a:gdLst>
              <a:gd name="connsiteX0" fmla="*/ 7156446 w 10475908"/>
              <a:gd name="connsiteY0" fmla="*/ 6843713 h 6858001"/>
              <a:gd name="connsiteX1" fmla="*/ 7165971 w 10475908"/>
              <a:gd name="connsiteY1" fmla="*/ 6858001 h 6858001"/>
              <a:gd name="connsiteX2" fmla="*/ 7146921 w 10475908"/>
              <a:gd name="connsiteY2" fmla="*/ 6858001 h 6858001"/>
              <a:gd name="connsiteX3" fmla="*/ 7156446 w 10475908"/>
              <a:gd name="connsiteY3" fmla="*/ 6843713 h 6858001"/>
              <a:gd name="connsiteX4" fmla="*/ 8014887 w 10475908"/>
              <a:gd name="connsiteY4" fmla="*/ 6812162 h 6858001"/>
              <a:gd name="connsiteX5" fmla="*/ 8051796 w 10475908"/>
              <a:gd name="connsiteY5" fmla="*/ 6824663 h 6858001"/>
              <a:gd name="connsiteX6" fmla="*/ 8023221 w 10475908"/>
              <a:gd name="connsiteY6" fmla="*/ 6858001 h 6858001"/>
              <a:gd name="connsiteX7" fmla="*/ 8004171 w 10475908"/>
              <a:gd name="connsiteY7" fmla="*/ 6858001 h 6858001"/>
              <a:gd name="connsiteX8" fmla="*/ 7999409 w 10475908"/>
              <a:gd name="connsiteY8" fmla="*/ 6858001 h 6858001"/>
              <a:gd name="connsiteX9" fmla="*/ 7985121 w 10475908"/>
              <a:gd name="connsiteY9" fmla="*/ 6858001 h 6858001"/>
              <a:gd name="connsiteX10" fmla="*/ 7932733 w 10475908"/>
              <a:gd name="connsiteY10" fmla="*/ 6858001 h 6858001"/>
              <a:gd name="connsiteX11" fmla="*/ 7870821 w 10475908"/>
              <a:gd name="connsiteY11" fmla="*/ 6843714 h 6858001"/>
              <a:gd name="connsiteX12" fmla="*/ 7889871 w 10475908"/>
              <a:gd name="connsiteY12" fmla="*/ 6815138 h 6858001"/>
              <a:gd name="connsiteX13" fmla="*/ 7899396 w 10475908"/>
              <a:gd name="connsiteY13" fmla="*/ 6838951 h 6858001"/>
              <a:gd name="connsiteX14" fmla="*/ 7970833 w 10475908"/>
              <a:gd name="connsiteY14" fmla="*/ 6815138 h 6858001"/>
              <a:gd name="connsiteX15" fmla="*/ 7985121 w 10475908"/>
              <a:gd name="connsiteY15" fmla="*/ 6838951 h 6858001"/>
              <a:gd name="connsiteX16" fmla="*/ 8014887 w 10475908"/>
              <a:gd name="connsiteY16" fmla="*/ 6812162 h 6858001"/>
              <a:gd name="connsiteX17" fmla="*/ 7068568 w 10475908"/>
              <a:gd name="connsiteY17" fmla="*/ 6796013 h 6858001"/>
              <a:gd name="connsiteX18" fmla="*/ 7094241 w 10475908"/>
              <a:gd name="connsiteY18" fmla="*/ 6834188 h 6858001"/>
              <a:gd name="connsiteX19" fmla="*/ 7108654 w 10475908"/>
              <a:gd name="connsiteY19" fmla="*/ 6838950 h 6858001"/>
              <a:gd name="connsiteX20" fmla="*/ 7127871 w 10475908"/>
              <a:gd name="connsiteY20" fmla="*/ 6838950 h 6858001"/>
              <a:gd name="connsiteX21" fmla="*/ 7127871 w 10475908"/>
              <a:gd name="connsiteY21" fmla="*/ 6858000 h 6858001"/>
              <a:gd name="connsiteX22" fmla="*/ 7031785 w 10475908"/>
              <a:gd name="connsiteY22" fmla="*/ 6858000 h 6858001"/>
              <a:gd name="connsiteX23" fmla="*/ 7046198 w 10475908"/>
              <a:gd name="connsiteY23" fmla="*/ 6853238 h 6858001"/>
              <a:gd name="connsiteX24" fmla="*/ 7002959 w 10475908"/>
              <a:gd name="connsiteY24" fmla="*/ 6848475 h 6858001"/>
              <a:gd name="connsiteX25" fmla="*/ 7002959 w 10475908"/>
              <a:gd name="connsiteY25" fmla="*/ 6858000 h 6858001"/>
              <a:gd name="connsiteX26" fmla="*/ 7000407 w 10475908"/>
              <a:gd name="connsiteY26" fmla="*/ 6858000 h 6858001"/>
              <a:gd name="connsiteX27" fmla="*/ 6983742 w 10475908"/>
              <a:gd name="connsiteY27" fmla="*/ 6858000 h 6858001"/>
              <a:gd name="connsiteX28" fmla="*/ 6978938 w 10475908"/>
              <a:gd name="connsiteY28" fmla="*/ 6843713 h 6858001"/>
              <a:gd name="connsiteX29" fmla="*/ 6945308 w 10475908"/>
              <a:gd name="connsiteY29" fmla="*/ 6853238 h 6858001"/>
              <a:gd name="connsiteX30" fmla="*/ 6959721 w 10475908"/>
              <a:gd name="connsiteY30" fmla="*/ 6815138 h 6858001"/>
              <a:gd name="connsiteX31" fmla="*/ 7079828 w 10475908"/>
              <a:gd name="connsiteY31" fmla="*/ 6824663 h 6858001"/>
              <a:gd name="connsiteX32" fmla="*/ 7079828 w 10475908"/>
              <a:gd name="connsiteY32" fmla="*/ 6810375 h 6858001"/>
              <a:gd name="connsiteX33" fmla="*/ 7046198 w 10475908"/>
              <a:gd name="connsiteY33" fmla="*/ 6800850 h 6858001"/>
              <a:gd name="connsiteX34" fmla="*/ 7068568 w 10475908"/>
              <a:gd name="connsiteY34" fmla="*/ 6796013 h 6858001"/>
              <a:gd name="connsiteX35" fmla="*/ 8224834 w 10475908"/>
              <a:gd name="connsiteY35" fmla="*/ 6791325 h 6858001"/>
              <a:gd name="connsiteX36" fmla="*/ 8210546 w 10475908"/>
              <a:gd name="connsiteY36" fmla="*/ 6824663 h 6858001"/>
              <a:gd name="connsiteX37" fmla="*/ 8243884 w 10475908"/>
              <a:gd name="connsiteY37" fmla="*/ 6819901 h 6858001"/>
              <a:gd name="connsiteX38" fmla="*/ 8224834 w 10475908"/>
              <a:gd name="connsiteY38" fmla="*/ 6791325 h 6858001"/>
              <a:gd name="connsiteX39" fmla="*/ 6802434 w 10475908"/>
              <a:gd name="connsiteY39" fmla="*/ 6781800 h 6858001"/>
              <a:gd name="connsiteX40" fmla="*/ 6811959 w 10475908"/>
              <a:gd name="connsiteY40" fmla="*/ 6796088 h 6858001"/>
              <a:gd name="connsiteX41" fmla="*/ 6802434 w 10475908"/>
              <a:gd name="connsiteY41" fmla="*/ 6805613 h 6858001"/>
              <a:gd name="connsiteX42" fmla="*/ 6797671 w 10475908"/>
              <a:gd name="connsiteY42" fmla="*/ 6786562 h 6858001"/>
              <a:gd name="connsiteX43" fmla="*/ 6802434 w 10475908"/>
              <a:gd name="connsiteY43" fmla="*/ 6781800 h 6858001"/>
              <a:gd name="connsiteX44" fmla="*/ 6413496 w 10475908"/>
              <a:gd name="connsiteY44" fmla="*/ 6762750 h 6858001"/>
              <a:gd name="connsiteX45" fmla="*/ 6476064 w 10475908"/>
              <a:gd name="connsiteY45" fmla="*/ 6777038 h 6858001"/>
              <a:gd name="connsiteX46" fmla="*/ 6615638 w 10475908"/>
              <a:gd name="connsiteY46" fmla="*/ 6810376 h 6858001"/>
              <a:gd name="connsiteX47" fmla="*/ 6634889 w 10475908"/>
              <a:gd name="connsiteY47" fmla="*/ 6829426 h 6858001"/>
              <a:gd name="connsiteX48" fmla="*/ 6716709 w 10475908"/>
              <a:gd name="connsiteY48" fmla="*/ 6858001 h 6858001"/>
              <a:gd name="connsiteX49" fmla="*/ 6620451 w 10475908"/>
              <a:gd name="connsiteY49" fmla="*/ 6858001 h 6858001"/>
              <a:gd name="connsiteX50" fmla="*/ 6615638 w 10475908"/>
              <a:gd name="connsiteY50" fmla="*/ 6853239 h 6858001"/>
              <a:gd name="connsiteX51" fmla="*/ 6601199 w 10475908"/>
              <a:gd name="connsiteY51" fmla="*/ 6858001 h 6858001"/>
              <a:gd name="connsiteX52" fmla="*/ 6586760 w 10475908"/>
              <a:gd name="connsiteY52" fmla="*/ 6858001 h 6858001"/>
              <a:gd name="connsiteX53" fmla="*/ 6538631 w 10475908"/>
              <a:gd name="connsiteY53" fmla="*/ 6824664 h 6858001"/>
              <a:gd name="connsiteX54" fmla="*/ 6529005 w 10475908"/>
              <a:gd name="connsiteY54" fmla="*/ 6819901 h 6858001"/>
              <a:gd name="connsiteX55" fmla="*/ 6451999 w 10475908"/>
              <a:gd name="connsiteY55" fmla="*/ 6805613 h 6858001"/>
              <a:gd name="connsiteX56" fmla="*/ 6413496 w 10475908"/>
              <a:gd name="connsiteY56" fmla="*/ 6762750 h 6858001"/>
              <a:gd name="connsiteX57" fmla="*/ 7120132 w 10475908"/>
              <a:gd name="connsiteY57" fmla="*/ 6757392 h 6858001"/>
              <a:gd name="connsiteX58" fmla="*/ 7146921 w 10475908"/>
              <a:gd name="connsiteY58" fmla="*/ 6767512 h 6858001"/>
              <a:gd name="connsiteX59" fmla="*/ 7104058 w 10475908"/>
              <a:gd name="connsiteY59" fmla="*/ 6772275 h 6858001"/>
              <a:gd name="connsiteX60" fmla="*/ 7120132 w 10475908"/>
              <a:gd name="connsiteY60" fmla="*/ 6757392 h 6858001"/>
              <a:gd name="connsiteX61" fmla="*/ 7400921 w 10475908"/>
              <a:gd name="connsiteY61" fmla="*/ 6748463 h 6858001"/>
              <a:gd name="connsiteX62" fmla="*/ 7396158 w 10475908"/>
              <a:gd name="connsiteY62" fmla="*/ 6757988 h 6858001"/>
              <a:gd name="connsiteX63" fmla="*/ 7429495 w 10475908"/>
              <a:gd name="connsiteY63" fmla="*/ 6767513 h 6858001"/>
              <a:gd name="connsiteX64" fmla="*/ 7434258 w 10475908"/>
              <a:gd name="connsiteY64" fmla="*/ 6757988 h 6858001"/>
              <a:gd name="connsiteX65" fmla="*/ 7400921 w 10475908"/>
              <a:gd name="connsiteY65" fmla="*/ 6748463 h 6858001"/>
              <a:gd name="connsiteX66" fmla="*/ 6648446 w 10475908"/>
              <a:gd name="connsiteY66" fmla="*/ 6743700 h 6858001"/>
              <a:gd name="connsiteX67" fmla="*/ 6662734 w 10475908"/>
              <a:gd name="connsiteY67" fmla="*/ 6753225 h 6858001"/>
              <a:gd name="connsiteX68" fmla="*/ 6653209 w 10475908"/>
              <a:gd name="connsiteY68" fmla="*/ 6767512 h 6858001"/>
              <a:gd name="connsiteX69" fmla="*/ 6634158 w 10475908"/>
              <a:gd name="connsiteY69" fmla="*/ 6762750 h 6858001"/>
              <a:gd name="connsiteX70" fmla="*/ 6629396 w 10475908"/>
              <a:gd name="connsiteY70" fmla="*/ 6748462 h 6858001"/>
              <a:gd name="connsiteX71" fmla="*/ 6648446 w 10475908"/>
              <a:gd name="connsiteY71" fmla="*/ 6743700 h 6858001"/>
              <a:gd name="connsiteX72" fmla="*/ 7783508 w 10475908"/>
              <a:gd name="connsiteY72" fmla="*/ 6719888 h 6858001"/>
              <a:gd name="connsiteX73" fmla="*/ 7816846 w 10475908"/>
              <a:gd name="connsiteY73" fmla="*/ 6738938 h 6858001"/>
              <a:gd name="connsiteX74" fmla="*/ 7783508 w 10475908"/>
              <a:gd name="connsiteY74" fmla="*/ 6719888 h 6858001"/>
              <a:gd name="connsiteX75" fmla="*/ 6764333 w 10475908"/>
              <a:gd name="connsiteY75" fmla="*/ 6719888 h 6858001"/>
              <a:gd name="connsiteX76" fmla="*/ 6807196 w 10475908"/>
              <a:gd name="connsiteY76" fmla="*/ 6743701 h 6858001"/>
              <a:gd name="connsiteX77" fmla="*/ 6797671 w 10475908"/>
              <a:gd name="connsiteY77" fmla="*/ 6762751 h 6858001"/>
              <a:gd name="connsiteX78" fmla="*/ 6769096 w 10475908"/>
              <a:gd name="connsiteY78" fmla="*/ 6748463 h 6858001"/>
              <a:gd name="connsiteX79" fmla="*/ 6764333 w 10475908"/>
              <a:gd name="connsiteY79" fmla="*/ 6719888 h 6858001"/>
              <a:gd name="connsiteX80" fmla="*/ 7975596 w 10475908"/>
              <a:gd name="connsiteY80" fmla="*/ 6710363 h 6858001"/>
              <a:gd name="connsiteX81" fmla="*/ 7966071 w 10475908"/>
              <a:gd name="connsiteY81" fmla="*/ 6715125 h 6858001"/>
              <a:gd name="connsiteX82" fmla="*/ 7970833 w 10475908"/>
              <a:gd name="connsiteY82" fmla="*/ 6734176 h 6858001"/>
              <a:gd name="connsiteX83" fmla="*/ 7989883 w 10475908"/>
              <a:gd name="connsiteY83" fmla="*/ 6753226 h 6858001"/>
              <a:gd name="connsiteX84" fmla="*/ 7994646 w 10475908"/>
              <a:gd name="connsiteY84" fmla="*/ 6724650 h 6858001"/>
              <a:gd name="connsiteX85" fmla="*/ 7975596 w 10475908"/>
              <a:gd name="connsiteY85" fmla="*/ 6710363 h 6858001"/>
              <a:gd name="connsiteX86" fmla="*/ 7913684 w 10475908"/>
              <a:gd name="connsiteY86" fmla="*/ 6705600 h 6858001"/>
              <a:gd name="connsiteX87" fmla="*/ 7842246 w 10475908"/>
              <a:gd name="connsiteY87" fmla="*/ 6772275 h 6858001"/>
              <a:gd name="connsiteX88" fmla="*/ 7923209 w 10475908"/>
              <a:gd name="connsiteY88" fmla="*/ 6748463 h 6858001"/>
              <a:gd name="connsiteX89" fmla="*/ 7913684 w 10475908"/>
              <a:gd name="connsiteY89" fmla="*/ 6705600 h 6858001"/>
              <a:gd name="connsiteX90" fmla="*/ 7735883 w 10475908"/>
              <a:gd name="connsiteY90" fmla="*/ 6696075 h 6858001"/>
              <a:gd name="connsiteX91" fmla="*/ 7688258 w 10475908"/>
              <a:gd name="connsiteY91" fmla="*/ 6705600 h 6858001"/>
              <a:gd name="connsiteX92" fmla="*/ 7712071 w 10475908"/>
              <a:gd name="connsiteY92" fmla="*/ 6757988 h 6858001"/>
              <a:gd name="connsiteX93" fmla="*/ 7726358 w 10475908"/>
              <a:gd name="connsiteY93" fmla="*/ 6777038 h 6858001"/>
              <a:gd name="connsiteX94" fmla="*/ 7740646 w 10475908"/>
              <a:gd name="connsiteY94" fmla="*/ 6753225 h 6858001"/>
              <a:gd name="connsiteX95" fmla="*/ 7735883 w 10475908"/>
              <a:gd name="connsiteY95" fmla="*/ 6696075 h 6858001"/>
              <a:gd name="connsiteX96" fmla="*/ 6491283 w 10475908"/>
              <a:gd name="connsiteY96" fmla="*/ 6696075 h 6858001"/>
              <a:gd name="connsiteX97" fmla="*/ 6496046 w 10475908"/>
              <a:gd name="connsiteY97" fmla="*/ 6700837 h 6858001"/>
              <a:gd name="connsiteX98" fmla="*/ 6481758 w 10475908"/>
              <a:gd name="connsiteY98" fmla="*/ 6738938 h 6858001"/>
              <a:gd name="connsiteX99" fmla="*/ 6472233 w 10475908"/>
              <a:gd name="connsiteY99" fmla="*/ 6710362 h 6858001"/>
              <a:gd name="connsiteX100" fmla="*/ 6491283 w 10475908"/>
              <a:gd name="connsiteY100" fmla="*/ 6696075 h 6858001"/>
              <a:gd name="connsiteX101" fmla="*/ 6170608 w 10475908"/>
              <a:gd name="connsiteY101" fmla="*/ 6691313 h 6858001"/>
              <a:gd name="connsiteX102" fmla="*/ 6175371 w 10475908"/>
              <a:gd name="connsiteY102" fmla="*/ 6705600 h 6858001"/>
              <a:gd name="connsiteX103" fmla="*/ 6165845 w 10475908"/>
              <a:gd name="connsiteY103" fmla="*/ 6710363 h 6858001"/>
              <a:gd name="connsiteX104" fmla="*/ 6161083 w 10475908"/>
              <a:gd name="connsiteY104" fmla="*/ 6700838 h 6858001"/>
              <a:gd name="connsiteX105" fmla="*/ 6170608 w 10475908"/>
              <a:gd name="connsiteY105" fmla="*/ 6691313 h 6858001"/>
              <a:gd name="connsiteX106" fmla="*/ 6629396 w 10475908"/>
              <a:gd name="connsiteY106" fmla="*/ 6686550 h 6858001"/>
              <a:gd name="connsiteX107" fmla="*/ 6629396 w 10475908"/>
              <a:gd name="connsiteY107" fmla="*/ 6748462 h 6858001"/>
              <a:gd name="connsiteX108" fmla="*/ 6629396 w 10475908"/>
              <a:gd name="connsiteY108" fmla="*/ 6748463 h 6858001"/>
              <a:gd name="connsiteX109" fmla="*/ 6586533 w 10475908"/>
              <a:gd name="connsiteY109" fmla="*/ 6757988 h 6858001"/>
              <a:gd name="connsiteX110" fmla="*/ 6581771 w 10475908"/>
              <a:gd name="connsiteY110" fmla="*/ 6738938 h 6858001"/>
              <a:gd name="connsiteX111" fmla="*/ 6615108 w 10475908"/>
              <a:gd name="connsiteY111" fmla="*/ 6724650 h 6858001"/>
              <a:gd name="connsiteX112" fmla="*/ 6605583 w 10475908"/>
              <a:gd name="connsiteY112" fmla="*/ 6700837 h 6858001"/>
              <a:gd name="connsiteX113" fmla="*/ 6629396 w 10475908"/>
              <a:gd name="connsiteY113" fmla="*/ 6686550 h 6858001"/>
              <a:gd name="connsiteX114" fmla="*/ 7548360 w 10475908"/>
              <a:gd name="connsiteY114" fmla="*/ 6685360 h 6858001"/>
              <a:gd name="connsiteX115" fmla="*/ 7544589 w 10475908"/>
              <a:gd name="connsiteY115" fmla="*/ 6686550 h 6858001"/>
              <a:gd name="connsiteX116" fmla="*/ 7529508 w 10475908"/>
              <a:gd name="connsiteY116" fmla="*/ 6696076 h 6858001"/>
              <a:gd name="connsiteX117" fmla="*/ 7539562 w 10475908"/>
              <a:gd name="connsiteY117" fmla="*/ 6705601 h 6858001"/>
              <a:gd name="connsiteX118" fmla="*/ 7559671 w 10475908"/>
              <a:gd name="connsiteY118" fmla="*/ 6691313 h 6858001"/>
              <a:gd name="connsiteX119" fmla="*/ 7548360 w 10475908"/>
              <a:gd name="connsiteY119" fmla="*/ 6685360 h 6858001"/>
              <a:gd name="connsiteX120" fmla="*/ 6577008 w 10475908"/>
              <a:gd name="connsiteY120" fmla="*/ 6677025 h 6858001"/>
              <a:gd name="connsiteX121" fmla="*/ 6581771 w 10475908"/>
              <a:gd name="connsiteY121" fmla="*/ 6677025 h 6858001"/>
              <a:gd name="connsiteX122" fmla="*/ 6581771 w 10475908"/>
              <a:gd name="connsiteY122" fmla="*/ 6691312 h 6858001"/>
              <a:gd name="connsiteX123" fmla="*/ 6572246 w 10475908"/>
              <a:gd name="connsiteY123" fmla="*/ 6696075 h 6858001"/>
              <a:gd name="connsiteX124" fmla="*/ 6577008 w 10475908"/>
              <a:gd name="connsiteY124" fmla="*/ 6677025 h 6858001"/>
              <a:gd name="connsiteX125" fmla="*/ 7386633 w 10475908"/>
              <a:gd name="connsiteY125" fmla="*/ 6667500 h 6858001"/>
              <a:gd name="connsiteX126" fmla="*/ 7386633 w 10475908"/>
              <a:gd name="connsiteY126" fmla="*/ 6677025 h 6858001"/>
              <a:gd name="connsiteX127" fmla="*/ 7410446 w 10475908"/>
              <a:gd name="connsiteY127" fmla="*/ 6681788 h 6858001"/>
              <a:gd name="connsiteX128" fmla="*/ 7410446 w 10475908"/>
              <a:gd name="connsiteY128" fmla="*/ 6667500 h 6858001"/>
              <a:gd name="connsiteX129" fmla="*/ 7386633 w 10475908"/>
              <a:gd name="connsiteY129" fmla="*/ 6667500 h 6858001"/>
              <a:gd name="connsiteX130" fmla="*/ 6208708 w 10475908"/>
              <a:gd name="connsiteY130" fmla="*/ 6653213 h 6858001"/>
              <a:gd name="connsiteX131" fmla="*/ 6308720 w 10475908"/>
              <a:gd name="connsiteY131" fmla="*/ 6710363 h 6858001"/>
              <a:gd name="connsiteX132" fmla="*/ 6380158 w 10475908"/>
              <a:gd name="connsiteY132" fmla="*/ 6719888 h 6858001"/>
              <a:gd name="connsiteX133" fmla="*/ 6408733 w 10475908"/>
              <a:gd name="connsiteY133" fmla="*/ 6772276 h 6858001"/>
              <a:gd name="connsiteX134" fmla="*/ 6380158 w 10475908"/>
              <a:gd name="connsiteY134" fmla="*/ 6800851 h 6858001"/>
              <a:gd name="connsiteX135" fmla="*/ 6342058 w 10475908"/>
              <a:gd name="connsiteY135" fmla="*/ 6777038 h 6858001"/>
              <a:gd name="connsiteX136" fmla="*/ 6361108 w 10475908"/>
              <a:gd name="connsiteY136" fmla="*/ 6757988 h 6858001"/>
              <a:gd name="connsiteX137" fmla="*/ 6351583 w 10475908"/>
              <a:gd name="connsiteY137" fmla="*/ 6753226 h 6858001"/>
              <a:gd name="connsiteX138" fmla="*/ 6294433 w 10475908"/>
              <a:gd name="connsiteY138" fmla="*/ 6734176 h 6858001"/>
              <a:gd name="connsiteX139" fmla="*/ 6246808 w 10475908"/>
              <a:gd name="connsiteY139" fmla="*/ 6715125 h 6858001"/>
              <a:gd name="connsiteX140" fmla="*/ 6242045 w 10475908"/>
              <a:gd name="connsiteY140" fmla="*/ 6719888 h 6858001"/>
              <a:gd name="connsiteX141" fmla="*/ 6261095 w 10475908"/>
              <a:gd name="connsiteY141" fmla="*/ 6743701 h 6858001"/>
              <a:gd name="connsiteX142" fmla="*/ 6256333 w 10475908"/>
              <a:gd name="connsiteY142" fmla="*/ 6753226 h 6858001"/>
              <a:gd name="connsiteX143" fmla="*/ 6213470 w 10475908"/>
              <a:gd name="connsiteY143" fmla="*/ 6734176 h 6858001"/>
              <a:gd name="connsiteX144" fmla="*/ 6208708 w 10475908"/>
              <a:gd name="connsiteY144" fmla="*/ 6653213 h 6858001"/>
              <a:gd name="connsiteX145" fmla="*/ 6384921 w 10475908"/>
              <a:gd name="connsiteY145" fmla="*/ 6648450 h 6858001"/>
              <a:gd name="connsiteX146" fmla="*/ 6384921 w 10475908"/>
              <a:gd name="connsiteY146" fmla="*/ 6700838 h 6858001"/>
              <a:gd name="connsiteX147" fmla="*/ 6361108 w 10475908"/>
              <a:gd name="connsiteY147" fmla="*/ 6686550 h 6858001"/>
              <a:gd name="connsiteX148" fmla="*/ 6356346 w 10475908"/>
              <a:gd name="connsiteY148" fmla="*/ 6672262 h 6858001"/>
              <a:gd name="connsiteX149" fmla="*/ 6384921 w 10475908"/>
              <a:gd name="connsiteY149" fmla="*/ 6648450 h 6858001"/>
              <a:gd name="connsiteX150" fmla="*/ 6308721 w 10475908"/>
              <a:gd name="connsiteY150" fmla="*/ 6643688 h 6858001"/>
              <a:gd name="connsiteX151" fmla="*/ 6351584 w 10475908"/>
              <a:gd name="connsiteY151" fmla="*/ 6657975 h 6858001"/>
              <a:gd name="connsiteX152" fmla="*/ 6308721 w 10475908"/>
              <a:gd name="connsiteY152" fmla="*/ 6643688 h 6858001"/>
              <a:gd name="connsiteX153" fmla="*/ 7075483 w 10475908"/>
              <a:gd name="connsiteY153" fmla="*/ 6624638 h 6858001"/>
              <a:gd name="connsiteX154" fmla="*/ 7046908 w 10475908"/>
              <a:gd name="connsiteY154" fmla="*/ 6643688 h 6858001"/>
              <a:gd name="connsiteX155" fmla="*/ 7080245 w 10475908"/>
              <a:gd name="connsiteY155" fmla="*/ 6672263 h 6858001"/>
              <a:gd name="connsiteX156" fmla="*/ 7075483 w 10475908"/>
              <a:gd name="connsiteY156" fmla="*/ 6624638 h 6858001"/>
              <a:gd name="connsiteX157" fmla="*/ 6954833 w 10475908"/>
              <a:gd name="connsiteY157" fmla="*/ 6610350 h 6858001"/>
              <a:gd name="connsiteX158" fmla="*/ 6984361 w 10475908"/>
              <a:gd name="connsiteY158" fmla="*/ 6653213 h 6858001"/>
              <a:gd name="connsiteX159" fmla="*/ 7004046 w 10475908"/>
              <a:gd name="connsiteY159" fmla="*/ 6610350 h 6858001"/>
              <a:gd name="connsiteX160" fmla="*/ 6954833 w 10475908"/>
              <a:gd name="connsiteY160" fmla="*/ 6610350 h 6858001"/>
              <a:gd name="connsiteX161" fmla="*/ 6387078 w 10475908"/>
              <a:gd name="connsiteY161" fmla="*/ 6593904 h 6858001"/>
              <a:gd name="connsiteX162" fmla="*/ 6394445 w 10475908"/>
              <a:gd name="connsiteY162" fmla="*/ 6629400 h 6858001"/>
              <a:gd name="connsiteX163" fmla="*/ 6370633 w 10475908"/>
              <a:gd name="connsiteY163" fmla="*/ 6596062 h 6858001"/>
              <a:gd name="connsiteX164" fmla="*/ 6387078 w 10475908"/>
              <a:gd name="connsiteY164" fmla="*/ 6593904 h 6858001"/>
              <a:gd name="connsiteX165" fmla="*/ 7515221 w 10475908"/>
              <a:gd name="connsiteY165" fmla="*/ 6591300 h 6858001"/>
              <a:gd name="connsiteX166" fmla="*/ 7496171 w 10475908"/>
              <a:gd name="connsiteY166" fmla="*/ 6605588 h 6858001"/>
              <a:gd name="connsiteX167" fmla="*/ 7515221 w 10475908"/>
              <a:gd name="connsiteY167" fmla="*/ 6591300 h 6858001"/>
              <a:gd name="connsiteX168" fmla="*/ 6127051 w 10475908"/>
              <a:gd name="connsiteY168" fmla="*/ 6591300 h 6858001"/>
              <a:gd name="connsiteX169" fmla="*/ 6131863 w 10475908"/>
              <a:gd name="connsiteY169" fmla="*/ 6629400 h 6858001"/>
              <a:gd name="connsiteX170" fmla="*/ 6194421 w 10475908"/>
              <a:gd name="connsiteY170" fmla="*/ 6638925 h 6858001"/>
              <a:gd name="connsiteX171" fmla="*/ 6189609 w 10475908"/>
              <a:gd name="connsiteY171" fmla="*/ 6681788 h 6858001"/>
              <a:gd name="connsiteX172" fmla="*/ 6083742 w 10475908"/>
              <a:gd name="connsiteY172" fmla="*/ 6624637 h 6858001"/>
              <a:gd name="connsiteX173" fmla="*/ 6059681 w 10475908"/>
              <a:gd name="connsiteY173" fmla="*/ 6653213 h 6858001"/>
              <a:gd name="connsiteX174" fmla="*/ 6054869 w 10475908"/>
              <a:gd name="connsiteY174" fmla="*/ 6638925 h 6858001"/>
              <a:gd name="connsiteX175" fmla="*/ 6069306 w 10475908"/>
              <a:gd name="connsiteY175" fmla="*/ 6615112 h 6858001"/>
              <a:gd name="connsiteX176" fmla="*/ 6040433 w 10475908"/>
              <a:gd name="connsiteY176" fmla="*/ 6596062 h 6858001"/>
              <a:gd name="connsiteX177" fmla="*/ 6127051 w 10475908"/>
              <a:gd name="connsiteY177" fmla="*/ 6591300 h 6858001"/>
              <a:gd name="connsiteX178" fmla="*/ 6491283 w 10475908"/>
              <a:gd name="connsiteY178" fmla="*/ 6581775 h 6858001"/>
              <a:gd name="connsiteX179" fmla="*/ 6534146 w 10475908"/>
              <a:gd name="connsiteY179" fmla="*/ 6591300 h 6858001"/>
              <a:gd name="connsiteX180" fmla="*/ 6529383 w 10475908"/>
              <a:gd name="connsiteY180" fmla="*/ 6600825 h 6858001"/>
              <a:gd name="connsiteX181" fmla="*/ 6491283 w 10475908"/>
              <a:gd name="connsiteY181" fmla="*/ 6581775 h 6858001"/>
              <a:gd name="connsiteX182" fmla="*/ 6438896 w 10475908"/>
              <a:gd name="connsiteY182" fmla="*/ 6538913 h 6858001"/>
              <a:gd name="connsiteX183" fmla="*/ 6413496 w 10475908"/>
              <a:gd name="connsiteY183" fmla="*/ 6543675 h 6858001"/>
              <a:gd name="connsiteX184" fmla="*/ 6413496 w 10475908"/>
              <a:gd name="connsiteY184" fmla="*/ 6548438 h 6858001"/>
              <a:gd name="connsiteX185" fmla="*/ 6438896 w 10475908"/>
              <a:gd name="connsiteY185" fmla="*/ 6553201 h 6858001"/>
              <a:gd name="connsiteX186" fmla="*/ 6438896 w 10475908"/>
              <a:gd name="connsiteY186" fmla="*/ 6538913 h 6858001"/>
              <a:gd name="connsiteX187" fmla="*/ 6242046 w 10475908"/>
              <a:gd name="connsiteY187" fmla="*/ 6534150 h 6858001"/>
              <a:gd name="connsiteX188" fmla="*/ 6251571 w 10475908"/>
              <a:gd name="connsiteY188" fmla="*/ 6534150 h 6858001"/>
              <a:gd name="connsiteX189" fmla="*/ 6280146 w 10475908"/>
              <a:gd name="connsiteY189" fmla="*/ 6562726 h 6858001"/>
              <a:gd name="connsiteX190" fmla="*/ 6246808 w 10475908"/>
              <a:gd name="connsiteY190" fmla="*/ 6557963 h 6858001"/>
              <a:gd name="connsiteX191" fmla="*/ 6242046 w 10475908"/>
              <a:gd name="connsiteY191" fmla="*/ 6534150 h 6858001"/>
              <a:gd name="connsiteX192" fmla="*/ 6701230 w 10475908"/>
              <a:gd name="connsiteY192" fmla="*/ 6529388 h 6858001"/>
              <a:gd name="connsiteX193" fmla="*/ 6691308 w 10475908"/>
              <a:gd name="connsiteY193" fmla="*/ 6538913 h 6858001"/>
              <a:gd name="connsiteX194" fmla="*/ 6726035 w 10475908"/>
              <a:gd name="connsiteY194" fmla="*/ 6557963 h 6858001"/>
              <a:gd name="connsiteX195" fmla="*/ 6730996 w 10475908"/>
              <a:gd name="connsiteY195" fmla="*/ 6548438 h 6858001"/>
              <a:gd name="connsiteX196" fmla="*/ 6701230 w 10475908"/>
              <a:gd name="connsiteY196" fmla="*/ 6529388 h 6858001"/>
              <a:gd name="connsiteX197" fmla="*/ 7123927 w 10475908"/>
              <a:gd name="connsiteY197" fmla="*/ 6522839 h 6858001"/>
              <a:gd name="connsiteX198" fmla="*/ 7089771 w 10475908"/>
              <a:gd name="connsiteY198" fmla="*/ 6538913 h 6858001"/>
              <a:gd name="connsiteX199" fmla="*/ 7094533 w 10475908"/>
              <a:gd name="connsiteY199" fmla="*/ 6548438 h 6858001"/>
              <a:gd name="connsiteX200" fmla="*/ 7137396 w 10475908"/>
              <a:gd name="connsiteY200" fmla="*/ 6529387 h 6858001"/>
              <a:gd name="connsiteX201" fmla="*/ 7123927 w 10475908"/>
              <a:gd name="connsiteY201" fmla="*/ 6522839 h 6858001"/>
              <a:gd name="connsiteX202" fmla="*/ 5972568 w 10475908"/>
              <a:gd name="connsiteY202" fmla="*/ 6518002 h 6858001"/>
              <a:gd name="connsiteX203" fmla="*/ 5983283 w 10475908"/>
              <a:gd name="connsiteY203" fmla="*/ 6524625 h 6858001"/>
              <a:gd name="connsiteX204" fmla="*/ 5983283 w 10475908"/>
              <a:gd name="connsiteY204" fmla="*/ 6567488 h 6858001"/>
              <a:gd name="connsiteX205" fmla="*/ 5940421 w 10475908"/>
              <a:gd name="connsiteY205" fmla="*/ 6529388 h 6858001"/>
              <a:gd name="connsiteX206" fmla="*/ 5972568 w 10475908"/>
              <a:gd name="connsiteY206" fmla="*/ 6518002 h 6858001"/>
              <a:gd name="connsiteX207" fmla="*/ 5911251 w 10475908"/>
              <a:gd name="connsiteY207" fmla="*/ 6507957 h 6858001"/>
              <a:gd name="connsiteX208" fmla="*/ 5926134 w 10475908"/>
              <a:gd name="connsiteY208" fmla="*/ 6519863 h 6858001"/>
              <a:gd name="connsiteX209" fmla="*/ 5892796 w 10475908"/>
              <a:gd name="connsiteY209" fmla="*/ 6510338 h 6858001"/>
              <a:gd name="connsiteX210" fmla="*/ 5911251 w 10475908"/>
              <a:gd name="connsiteY210" fmla="*/ 6507957 h 6858001"/>
              <a:gd name="connsiteX211" fmla="*/ 6283718 w 10475908"/>
              <a:gd name="connsiteY211" fmla="*/ 6474023 h 6858001"/>
              <a:gd name="connsiteX212" fmla="*/ 6261096 w 10475908"/>
              <a:gd name="connsiteY212" fmla="*/ 6481763 h 6858001"/>
              <a:gd name="connsiteX213" fmla="*/ 6299196 w 10475908"/>
              <a:gd name="connsiteY213" fmla="*/ 6491288 h 6858001"/>
              <a:gd name="connsiteX214" fmla="*/ 6283718 w 10475908"/>
              <a:gd name="connsiteY214" fmla="*/ 6474023 h 6858001"/>
              <a:gd name="connsiteX215" fmla="*/ 6002333 w 10475908"/>
              <a:gd name="connsiteY215" fmla="*/ 6453188 h 6858001"/>
              <a:gd name="connsiteX216" fmla="*/ 5992808 w 10475908"/>
              <a:gd name="connsiteY216" fmla="*/ 6505576 h 6858001"/>
              <a:gd name="connsiteX217" fmla="*/ 5949945 w 10475908"/>
              <a:gd name="connsiteY217" fmla="*/ 6457950 h 6858001"/>
              <a:gd name="connsiteX218" fmla="*/ 6002333 w 10475908"/>
              <a:gd name="connsiteY218" fmla="*/ 6453188 h 6858001"/>
              <a:gd name="connsiteX219" fmla="*/ 5791372 w 10475908"/>
              <a:gd name="connsiteY219" fmla="*/ 6429375 h 6858001"/>
              <a:gd name="connsiteX220" fmla="*/ 5825121 w 10475908"/>
              <a:gd name="connsiteY220" fmla="*/ 6448425 h 6858001"/>
              <a:gd name="connsiteX221" fmla="*/ 5844406 w 10475908"/>
              <a:gd name="connsiteY221" fmla="*/ 6453187 h 6858001"/>
              <a:gd name="connsiteX222" fmla="*/ 5907083 w 10475908"/>
              <a:gd name="connsiteY222" fmla="*/ 6481763 h 6858001"/>
              <a:gd name="connsiteX223" fmla="*/ 5892619 w 10475908"/>
              <a:gd name="connsiteY223" fmla="*/ 6510338 h 6858001"/>
              <a:gd name="connsiteX224" fmla="*/ 5844406 w 10475908"/>
              <a:gd name="connsiteY224" fmla="*/ 6477000 h 6858001"/>
              <a:gd name="connsiteX225" fmla="*/ 5810657 w 10475908"/>
              <a:gd name="connsiteY225" fmla="*/ 6472238 h 6858001"/>
              <a:gd name="connsiteX226" fmla="*/ 5805836 w 10475908"/>
              <a:gd name="connsiteY226" fmla="*/ 6453187 h 6858001"/>
              <a:gd name="connsiteX227" fmla="*/ 5776908 w 10475908"/>
              <a:gd name="connsiteY227" fmla="*/ 6467475 h 6858001"/>
              <a:gd name="connsiteX228" fmla="*/ 5791372 w 10475908"/>
              <a:gd name="connsiteY228" fmla="*/ 6429375 h 6858001"/>
              <a:gd name="connsiteX229" fmla="*/ 6385034 w 10475908"/>
              <a:gd name="connsiteY229" fmla="*/ 6424613 h 6858001"/>
              <a:gd name="connsiteX230" fmla="*/ 6448421 w 10475908"/>
              <a:gd name="connsiteY230" fmla="*/ 6462713 h 6858001"/>
              <a:gd name="connsiteX231" fmla="*/ 6385034 w 10475908"/>
              <a:gd name="connsiteY231" fmla="*/ 6424613 h 6858001"/>
              <a:gd name="connsiteX232" fmla="*/ 7174901 w 10475908"/>
              <a:gd name="connsiteY232" fmla="*/ 6415683 h 6858001"/>
              <a:gd name="connsiteX233" fmla="*/ 7199309 w 10475908"/>
              <a:gd name="connsiteY233" fmla="*/ 6438900 h 6858001"/>
              <a:gd name="connsiteX234" fmla="*/ 7146921 w 10475908"/>
              <a:gd name="connsiteY234" fmla="*/ 6424612 h 6858001"/>
              <a:gd name="connsiteX235" fmla="*/ 7174901 w 10475908"/>
              <a:gd name="connsiteY235" fmla="*/ 6415683 h 6858001"/>
              <a:gd name="connsiteX236" fmla="*/ 6779812 w 10475908"/>
              <a:gd name="connsiteY236" fmla="*/ 6380559 h 6858001"/>
              <a:gd name="connsiteX237" fmla="*/ 6764334 w 10475908"/>
              <a:gd name="connsiteY237" fmla="*/ 6391275 h 6858001"/>
              <a:gd name="connsiteX238" fmla="*/ 6769096 w 10475908"/>
              <a:gd name="connsiteY238" fmla="*/ 6405562 h 6858001"/>
              <a:gd name="connsiteX239" fmla="*/ 6802434 w 10475908"/>
              <a:gd name="connsiteY239" fmla="*/ 6391275 h 6858001"/>
              <a:gd name="connsiteX240" fmla="*/ 6779812 w 10475908"/>
              <a:gd name="connsiteY240" fmla="*/ 6380559 h 6858001"/>
              <a:gd name="connsiteX241" fmla="*/ 6639391 w 10475908"/>
              <a:gd name="connsiteY241" fmla="*/ 6367463 h 6858001"/>
              <a:gd name="connsiteX242" fmla="*/ 6600821 w 10475908"/>
              <a:gd name="connsiteY242" fmla="*/ 6415088 h 6858001"/>
              <a:gd name="connsiteX243" fmla="*/ 6716532 w 10475908"/>
              <a:gd name="connsiteY243" fmla="*/ 6453188 h 6858001"/>
              <a:gd name="connsiteX244" fmla="*/ 6730996 w 10475908"/>
              <a:gd name="connsiteY244" fmla="*/ 6415088 h 6858001"/>
              <a:gd name="connsiteX245" fmla="*/ 6711711 w 10475908"/>
              <a:gd name="connsiteY245" fmla="*/ 6386513 h 6858001"/>
              <a:gd name="connsiteX246" fmla="*/ 6663498 w 10475908"/>
              <a:gd name="connsiteY246" fmla="*/ 6391275 h 6858001"/>
              <a:gd name="connsiteX247" fmla="*/ 6653855 w 10475908"/>
              <a:gd name="connsiteY247" fmla="*/ 6405563 h 6858001"/>
              <a:gd name="connsiteX248" fmla="*/ 6639391 w 10475908"/>
              <a:gd name="connsiteY248" fmla="*/ 6367463 h 6858001"/>
              <a:gd name="connsiteX249" fmla="*/ 5729283 w 10475908"/>
              <a:gd name="connsiteY249" fmla="*/ 6334125 h 6858001"/>
              <a:gd name="connsiteX250" fmla="*/ 5743571 w 10475908"/>
              <a:gd name="connsiteY250" fmla="*/ 6343650 h 6858001"/>
              <a:gd name="connsiteX251" fmla="*/ 5753096 w 10475908"/>
              <a:gd name="connsiteY251" fmla="*/ 6357938 h 6858001"/>
              <a:gd name="connsiteX252" fmla="*/ 5743571 w 10475908"/>
              <a:gd name="connsiteY252" fmla="*/ 6367463 h 6858001"/>
              <a:gd name="connsiteX253" fmla="*/ 5729283 w 10475908"/>
              <a:gd name="connsiteY253" fmla="*/ 6343650 h 6858001"/>
              <a:gd name="connsiteX254" fmla="*/ 5729283 w 10475908"/>
              <a:gd name="connsiteY254" fmla="*/ 6334125 h 6858001"/>
              <a:gd name="connsiteX255" fmla="*/ 7429496 w 10475908"/>
              <a:gd name="connsiteY255" fmla="*/ 6319838 h 6858001"/>
              <a:gd name="connsiteX256" fmla="*/ 7496171 w 10475908"/>
              <a:gd name="connsiteY256" fmla="*/ 6367463 h 6858001"/>
              <a:gd name="connsiteX257" fmla="*/ 7429496 w 10475908"/>
              <a:gd name="connsiteY257" fmla="*/ 6319838 h 6858001"/>
              <a:gd name="connsiteX258" fmla="*/ 5629270 w 10475908"/>
              <a:gd name="connsiteY258" fmla="*/ 6257925 h 6858001"/>
              <a:gd name="connsiteX259" fmla="*/ 5681658 w 10475908"/>
              <a:gd name="connsiteY259" fmla="*/ 6300787 h 6858001"/>
              <a:gd name="connsiteX260" fmla="*/ 5695945 w 10475908"/>
              <a:gd name="connsiteY260" fmla="*/ 6348413 h 6858001"/>
              <a:gd name="connsiteX261" fmla="*/ 5781671 w 10475908"/>
              <a:gd name="connsiteY261" fmla="*/ 6415088 h 6858001"/>
              <a:gd name="connsiteX262" fmla="*/ 5753096 w 10475908"/>
              <a:gd name="connsiteY262" fmla="*/ 6415088 h 6858001"/>
              <a:gd name="connsiteX263" fmla="*/ 5657845 w 10475908"/>
              <a:gd name="connsiteY263" fmla="*/ 6329362 h 6858001"/>
              <a:gd name="connsiteX264" fmla="*/ 5629270 w 10475908"/>
              <a:gd name="connsiteY264" fmla="*/ 6257925 h 6858001"/>
              <a:gd name="connsiteX265" fmla="*/ 6342059 w 10475908"/>
              <a:gd name="connsiteY265" fmla="*/ 6178550 h 6858001"/>
              <a:gd name="connsiteX266" fmla="*/ 6351584 w 10475908"/>
              <a:gd name="connsiteY266" fmla="*/ 6183312 h 6858001"/>
              <a:gd name="connsiteX267" fmla="*/ 6332533 w 10475908"/>
              <a:gd name="connsiteY267" fmla="*/ 6197600 h 6858001"/>
              <a:gd name="connsiteX268" fmla="*/ 6327771 w 10475908"/>
              <a:gd name="connsiteY268" fmla="*/ 6188075 h 6858001"/>
              <a:gd name="connsiteX269" fmla="*/ 6342059 w 10475908"/>
              <a:gd name="connsiteY269" fmla="*/ 6178550 h 6858001"/>
              <a:gd name="connsiteX270" fmla="*/ 5959471 w 10475908"/>
              <a:gd name="connsiteY270" fmla="*/ 6178550 h 6858001"/>
              <a:gd name="connsiteX271" fmla="*/ 5949946 w 10475908"/>
              <a:gd name="connsiteY271" fmla="*/ 6207125 h 6858001"/>
              <a:gd name="connsiteX272" fmla="*/ 5959471 w 10475908"/>
              <a:gd name="connsiteY272" fmla="*/ 6207125 h 6858001"/>
              <a:gd name="connsiteX273" fmla="*/ 5959471 w 10475908"/>
              <a:gd name="connsiteY273" fmla="*/ 6178550 h 6858001"/>
              <a:gd name="connsiteX274" fmla="*/ 5561643 w 10475908"/>
              <a:gd name="connsiteY274" fmla="*/ 6169025 h 6858001"/>
              <a:gd name="connsiteX275" fmla="*/ 5591171 w 10475908"/>
              <a:gd name="connsiteY275" fmla="*/ 6220539 h 6858001"/>
              <a:gd name="connsiteX276" fmla="*/ 5591171 w 10475908"/>
              <a:gd name="connsiteY276" fmla="*/ 6262688 h 6858001"/>
              <a:gd name="connsiteX277" fmla="*/ 5556722 w 10475908"/>
              <a:gd name="connsiteY277" fmla="*/ 6220539 h 6858001"/>
              <a:gd name="connsiteX278" fmla="*/ 5561643 w 10475908"/>
              <a:gd name="connsiteY278" fmla="*/ 6169025 h 6858001"/>
              <a:gd name="connsiteX279" fmla="*/ 6313483 w 10475908"/>
              <a:gd name="connsiteY279" fmla="*/ 6164263 h 6858001"/>
              <a:gd name="connsiteX280" fmla="*/ 6312887 w 10475908"/>
              <a:gd name="connsiteY280" fmla="*/ 6187480 h 6858001"/>
              <a:gd name="connsiteX281" fmla="*/ 6295271 w 10475908"/>
              <a:gd name="connsiteY281" fmla="*/ 6192595 h 6858001"/>
              <a:gd name="connsiteX282" fmla="*/ 6295065 w 10475908"/>
              <a:gd name="connsiteY282" fmla="*/ 6192016 h 6858001"/>
              <a:gd name="connsiteX283" fmla="*/ 6294433 w 10475908"/>
              <a:gd name="connsiteY283" fmla="*/ 6192016 h 6858001"/>
              <a:gd name="connsiteX284" fmla="*/ 6294433 w 10475908"/>
              <a:gd name="connsiteY284" fmla="*/ 6188075 h 6858001"/>
              <a:gd name="connsiteX285" fmla="*/ 6313483 w 10475908"/>
              <a:gd name="connsiteY285" fmla="*/ 6164263 h 6858001"/>
              <a:gd name="connsiteX286" fmla="*/ 6510333 w 10475908"/>
              <a:gd name="connsiteY286" fmla="*/ 6121400 h 6858001"/>
              <a:gd name="connsiteX287" fmla="*/ 6515096 w 10475908"/>
              <a:gd name="connsiteY287" fmla="*/ 6154738 h 6858001"/>
              <a:gd name="connsiteX288" fmla="*/ 6510333 w 10475908"/>
              <a:gd name="connsiteY288" fmla="*/ 6121400 h 6858001"/>
              <a:gd name="connsiteX289" fmla="*/ 6256334 w 10475908"/>
              <a:gd name="connsiteY289" fmla="*/ 6111875 h 6858001"/>
              <a:gd name="connsiteX290" fmla="*/ 6249190 w 10475908"/>
              <a:gd name="connsiteY290" fmla="*/ 6136283 h 6858001"/>
              <a:gd name="connsiteX291" fmla="*/ 6242156 w 10475908"/>
              <a:gd name="connsiteY291" fmla="*/ 6163835 h 6858001"/>
              <a:gd name="connsiteX292" fmla="*/ 6241889 w 10475908"/>
              <a:gd name="connsiteY292" fmla="*/ 6163973 h 6858001"/>
              <a:gd name="connsiteX293" fmla="*/ 6230735 w 10475908"/>
              <a:gd name="connsiteY293" fmla="*/ 6143427 h 6858001"/>
              <a:gd name="connsiteX294" fmla="*/ 6222996 w 10475908"/>
              <a:gd name="connsiteY294" fmla="*/ 6126162 h 6858001"/>
              <a:gd name="connsiteX295" fmla="*/ 6242046 w 10475908"/>
              <a:gd name="connsiteY295" fmla="*/ 6121400 h 6858001"/>
              <a:gd name="connsiteX296" fmla="*/ 6256334 w 10475908"/>
              <a:gd name="connsiteY296" fmla="*/ 6111875 h 6858001"/>
              <a:gd name="connsiteX297" fmla="*/ 5537196 w 10475908"/>
              <a:gd name="connsiteY297" fmla="*/ 6092825 h 6858001"/>
              <a:gd name="connsiteX298" fmla="*/ 5551484 w 10475908"/>
              <a:gd name="connsiteY298" fmla="*/ 6135688 h 6858001"/>
              <a:gd name="connsiteX299" fmla="*/ 5537196 w 10475908"/>
              <a:gd name="connsiteY299" fmla="*/ 6092825 h 6858001"/>
              <a:gd name="connsiteX300" fmla="*/ 5805483 w 10475908"/>
              <a:gd name="connsiteY300" fmla="*/ 6073775 h 6858001"/>
              <a:gd name="connsiteX301" fmla="*/ 5791195 w 10475908"/>
              <a:gd name="connsiteY301" fmla="*/ 6083300 h 6858001"/>
              <a:gd name="connsiteX302" fmla="*/ 5795958 w 10475908"/>
              <a:gd name="connsiteY302" fmla="*/ 6097588 h 6858001"/>
              <a:gd name="connsiteX303" fmla="*/ 5838821 w 10475908"/>
              <a:gd name="connsiteY303" fmla="*/ 6116638 h 6858001"/>
              <a:gd name="connsiteX304" fmla="*/ 5805483 w 10475908"/>
              <a:gd name="connsiteY304" fmla="*/ 6073775 h 6858001"/>
              <a:gd name="connsiteX305" fmla="*/ 5691183 w 10475908"/>
              <a:gd name="connsiteY305" fmla="*/ 6073775 h 6858001"/>
              <a:gd name="connsiteX306" fmla="*/ 5681658 w 10475908"/>
              <a:gd name="connsiteY306" fmla="*/ 6083300 h 6858001"/>
              <a:gd name="connsiteX307" fmla="*/ 5695945 w 10475908"/>
              <a:gd name="connsiteY307" fmla="*/ 6097588 h 6858001"/>
              <a:gd name="connsiteX308" fmla="*/ 5700708 w 10475908"/>
              <a:gd name="connsiteY308" fmla="*/ 6092825 h 6858001"/>
              <a:gd name="connsiteX309" fmla="*/ 5691183 w 10475908"/>
              <a:gd name="connsiteY309" fmla="*/ 6073775 h 6858001"/>
              <a:gd name="connsiteX310" fmla="*/ 6126159 w 10475908"/>
              <a:gd name="connsiteY310" fmla="*/ 6045200 h 6858001"/>
              <a:gd name="connsiteX311" fmla="*/ 6107108 w 10475908"/>
              <a:gd name="connsiteY311" fmla="*/ 6097588 h 6858001"/>
              <a:gd name="connsiteX312" fmla="*/ 6111871 w 10475908"/>
              <a:gd name="connsiteY312" fmla="*/ 6064250 h 6858001"/>
              <a:gd name="connsiteX313" fmla="*/ 6126159 w 10475908"/>
              <a:gd name="connsiteY313" fmla="*/ 6045200 h 6858001"/>
              <a:gd name="connsiteX314" fmla="*/ 5954708 w 10475908"/>
              <a:gd name="connsiteY314" fmla="*/ 6035675 h 6858001"/>
              <a:gd name="connsiteX315" fmla="*/ 5959471 w 10475908"/>
              <a:gd name="connsiteY315" fmla="*/ 6040437 h 6858001"/>
              <a:gd name="connsiteX316" fmla="*/ 5954708 w 10475908"/>
              <a:gd name="connsiteY316" fmla="*/ 6069012 h 6858001"/>
              <a:gd name="connsiteX317" fmla="*/ 5945183 w 10475908"/>
              <a:gd name="connsiteY317" fmla="*/ 6073775 h 6858001"/>
              <a:gd name="connsiteX318" fmla="*/ 5954708 w 10475908"/>
              <a:gd name="connsiteY318" fmla="*/ 6035675 h 6858001"/>
              <a:gd name="connsiteX319" fmla="*/ 5576288 w 10475908"/>
              <a:gd name="connsiteY319" fmla="*/ 6030913 h 6858001"/>
              <a:gd name="connsiteX320" fmla="*/ 5576288 w 10475908"/>
              <a:gd name="connsiteY320" fmla="*/ 6054725 h 6858001"/>
              <a:gd name="connsiteX321" fmla="*/ 5591171 w 10475908"/>
              <a:gd name="connsiteY321" fmla="*/ 6059488 h 6858001"/>
              <a:gd name="connsiteX322" fmla="*/ 5576288 w 10475908"/>
              <a:gd name="connsiteY322" fmla="*/ 6102351 h 6858001"/>
              <a:gd name="connsiteX323" fmla="*/ 5551483 w 10475908"/>
              <a:gd name="connsiteY323" fmla="*/ 6040438 h 6858001"/>
              <a:gd name="connsiteX324" fmla="*/ 5576288 w 10475908"/>
              <a:gd name="connsiteY324" fmla="*/ 6030913 h 6858001"/>
              <a:gd name="connsiteX325" fmla="*/ 5648321 w 10475908"/>
              <a:gd name="connsiteY325" fmla="*/ 6021388 h 6858001"/>
              <a:gd name="connsiteX326" fmla="*/ 5667371 w 10475908"/>
              <a:gd name="connsiteY326" fmla="*/ 6064251 h 6858001"/>
              <a:gd name="connsiteX327" fmla="*/ 5648321 w 10475908"/>
              <a:gd name="connsiteY327" fmla="*/ 6021388 h 6858001"/>
              <a:gd name="connsiteX328" fmla="*/ 7223121 w 10475908"/>
              <a:gd name="connsiteY328" fmla="*/ 5997575 h 6858001"/>
              <a:gd name="connsiteX329" fmla="*/ 7213596 w 10475908"/>
              <a:gd name="connsiteY329" fmla="*/ 6007100 h 6858001"/>
              <a:gd name="connsiteX330" fmla="*/ 7237409 w 10475908"/>
              <a:gd name="connsiteY330" fmla="*/ 6021388 h 6858001"/>
              <a:gd name="connsiteX331" fmla="*/ 7242171 w 10475908"/>
              <a:gd name="connsiteY331" fmla="*/ 6016625 h 6858001"/>
              <a:gd name="connsiteX332" fmla="*/ 7223121 w 10475908"/>
              <a:gd name="connsiteY332" fmla="*/ 5997575 h 6858001"/>
              <a:gd name="connsiteX333" fmla="*/ 5562199 w 10475908"/>
              <a:gd name="connsiteY333" fmla="*/ 5992217 h 6858001"/>
              <a:gd name="connsiteX334" fmla="*/ 5570534 w 10475908"/>
              <a:gd name="connsiteY334" fmla="*/ 6002337 h 6858001"/>
              <a:gd name="connsiteX335" fmla="*/ 5546721 w 10475908"/>
              <a:gd name="connsiteY335" fmla="*/ 6016625 h 6858001"/>
              <a:gd name="connsiteX336" fmla="*/ 5546721 w 10475908"/>
              <a:gd name="connsiteY336" fmla="*/ 5992812 h 6858001"/>
              <a:gd name="connsiteX337" fmla="*/ 5562199 w 10475908"/>
              <a:gd name="connsiteY337" fmla="*/ 5992217 h 6858001"/>
              <a:gd name="connsiteX338" fmla="*/ 5825769 w 10475908"/>
              <a:gd name="connsiteY338" fmla="*/ 5991824 h 6858001"/>
              <a:gd name="connsiteX339" fmla="*/ 5825596 w 10475908"/>
              <a:gd name="connsiteY339" fmla="*/ 5997136 h 6858001"/>
              <a:gd name="connsiteX340" fmla="*/ 5825186 w 10475908"/>
              <a:gd name="connsiteY340" fmla="*/ 5997482 h 6858001"/>
              <a:gd name="connsiteX341" fmla="*/ 5824533 w 10475908"/>
              <a:gd name="connsiteY341" fmla="*/ 5992813 h 6858001"/>
              <a:gd name="connsiteX342" fmla="*/ 6572246 w 10475908"/>
              <a:gd name="connsiteY342" fmla="*/ 5983288 h 6858001"/>
              <a:gd name="connsiteX343" fmla="*/ 6572246 w 10475908"/>
              <a:gd name="connsiteY343" fmla="*/ 5992813 h 6858001"/>
              <a:gd name="connsiteX344" fmla="*/ 6591296 w 10475908"/>
              <a:gd name="connsiteY344" fmla="*/ 5997576 h 6858001"/>
              <a:gd name="connsiteX345" fmla="*/ 6591296 w 10475908"/>
              <a:gd name="connsiteY345" fmla="*/ 5988050 h 6858001"/>
              <a:gd name="connsiteX346" fmla="*/ 6572246 w 10475908"/>
              <a:gd name="connsiteY346" fmla="*/ 5983288 h 6858001"/>
              <a:gd name="connsiteX347" fmla="*/ 6069009 w 10475908"/>
              <a:gd name="connsiteY347" fmla="*/ 5983288 h 6858001"/>
              <a:gd name="connsiteX348" fmla="*/ 6026146 w 10475908"/>
              <a:gd name="connsiteY348" fmla="*/ 6045201 h 6858001"/>
              <a:gd name="connsiteX349" fmla="*/ 6030908 w 10475908"/>
              <a:gd name="connsiteY349" fmla="*/ 6002338 h 6858001"/>
              <a:gd name="connsiteX350" fmla="*/ 6069009 w 10475908"/>
              <a:gd name="connsiteY350" fmla="*/ 5983288 h 6858001"/>
              <a:gd name="connsiteX351" fmla="*/ 5729283 w 10475908"/>
              <a:gd name="connsiteY351" fmla="*/ 5983288 h 6858001"/>
              <a:gd name="connsiteX352" fmla="*/ 5743570 w 10475908"/>
              <a:gd name="connsiteY352" fmla="*/ 6030913 h 6858001"/>
              <a:gd name="connsiteX353" fmla="*/ 5729283 w 10475908"/>
              <a:gd name="connsiteY353" fmla="*/ 5983288 h 6858001"/>
              <a:gd name="connsiteX354" fmla="*/ 6954834 w 10475908"/>
              <a:gd name="connsiteY354" fmla="*/ 5978525 h 6858001"/>
              <a:gd name="connsiteX355" fmla="*/ 6950071 w 10475908"/>
              <a:gd name="connsiteY355" fmla="*/ 5992813 h 6858001"/>
              <a:gd name="connsiteX356" fmla="*/ 6969121 w 10475908"/>
              <a:gd name="connsiteY356" fmla="*/ 5992813 h 6858001"/>
              <a:gd name="connsiteX357" fmla="*/ 6973884 w 10475908"/>
              <a:gd name="connsiteY357" fmla="*/ 5988050 h 6858001"/>
              <a:gd name="connsiteX358" fmla="*/ 6954834 w 10475908"/>
              <a:gd name="connsiteY358" fmla="*/ 5978525 h 6858001"/>
              <a:gd name="connsiteX359" fmla="*/ 5945183 w 10475908"/>
              <a:gd name="connsiteY359" fmla="*/ 5878513 h 6858001"/>
              <a:gd name="connsiteX360" fmla="*/ 5930896 w 10475908"/>
              <a:gd name="connsiteY360" fmla="*/ 5911850 h 6858001"/>
              <a:gd name="connsiteX361" fmla="*/ 5940421 w 10475908"/>
              <a:gd name="connsiteY361" fmla="*/ 5916613 h 6858001"/>
              <a:gd name="connsiteX362" fmla="*/ 5945183 w 10475908"/>
              <a:gd name="connsiteY362" fmla="*/ 5878513 h 6858001"/>
              <a:gd name="connsiteX363" fmla="*/ 6591296 w 10475908"/>
              <a:gd name="connsiteY363" fmla="*/ 5816600 h 6858001"/>
              <a:gd name="connsiteX364" fmla="*/ 6629396 w 10475908"/>
              <a:gd name="connsiteY364" fmla="*/ 5816600 h 6858001"/>
              <a:gd name="connsiteX365" fmla="*/ 6591296 w 10475908"/>
              <a:gd name="connsiteY365" fmla="*/ 5816600 h 6858001"/>
              <a:gd name="connsiteX366" fmla="*/ 5638203 w 10475908"/>
              <a:gd name="connsiteY366" fmla="*/ 5812126 h 6858001"/>
              <a:gd name="connsiteX367" fmla="*/ 5638203 w 10475908"/>
              <a:gd name="connsiteY367" fmla="*/ 5816459 h 6858001"/>
              <a:gd name="connsiteX368" fmla="*/ 5638490 w 10475908"/>
              <a:gd name="connsiteY368" fmla="*/ 5817029 h 6858001"/>
              <a:gd name="connsiteX369" fmla="*/ 5614983 w 10475908"/>
              <a:gd name="connsiteY369" fmla="*/ 5849938 h 6858001"/>
              <a:gd name="connsiteX370" fmla="*/ 5605458 w 10475908"/>
              <a:gd name="connsiteY370" fmla="*/ 5840413 h 6858001"/>
              <a:gd name="connsiteX371" fmla="*/ 5616769 w 10475908"/>
              <a:gd name="connsiteY371" fmla="*/ 5822553 h 6858001"/>
              <a:gd name="connsiteX372" fmla="*/ 6189658 w 10475908"/>
              <a:gd name="connsiteY372" fmla="*/ 5807075 h 6858001"/>
              <a:gd name="connsiteX373" fmla="*/ 6180133 w 10475908"/>
              <a:gd name="connsiteY373" fmla="*/ 5816600 h 6858001"/>
              <a:gd name="connsiteX374" fmla="*/ 6199183 w 10475908"/>
              <a:gd name="connsiteY374" fmla="*/ 5830888 h 6858001"/>
              <a:gd name="connsiteX375" fmla="*/ 6208708 w 10475908"/>
              <a:gd name="connsiteY375" fmla="*/ 5826125 h 6858001"/>
              <a:gd name="connsiteX376" fmla="*/ 6189658 w 10475908"/>
              <a:gd name="connsiteY376" fmla="*/ 5807075 h 6858001"/>
              <a:gd name="connsiteX377" fmla="*/ 6102346 w 10475908"/>
              <a:gd name="connsiteY377" fmla="*/ 5788025 h 6858001"/>
              <a:gd name="connsiteX378" fmla="*/ 6102346 w 10475908"/>
              <a:gd name="connsiteY378" fmla="*/ 5840412 h 6858001"/>
              <a:gd name="connsiteX379" fmla="*/ 6189370 w 10475908"/>
              <a:gd name="connsiteY379" fmla="*/ 5907088 h 6858001"/>
              <a:gd name="connsiteX380" fmla="*/ 6199039 w 10475908"/>
              <a:gd name="connsiteY380" fmla="*/ 5916613 h 6858001"/>
              <a:gd name="connsiteX381" fmla="*/ 6189370 w 10475908"/>
              <a:gd name="connsiteY381" fmla="*/ 5945188 h 6858001"/>
              <a:gd name="connsiteX382" fmla="*/ 6189370 w 10475908"/>
              <a:gd name="connsiteY382" fmla="*/ 5892800 h 6858001"/>
              <a:gd name="connsiteX383" fmla="*/ 6141023 w 10475908"/>
              <a:gd name="connsiteY383" fmla="*/ 5826125 h 6858001"/>
              <a:gd name="connsiteX384" fmla="*/ 6102346 w 10475908"/>
              <a:gd name="connsiteY384" fmla="*/ 5788025 h 6858001"/>
              <a:gd name="connsiteX385" fmla="*/ 5781671 w 10475908"/>
              <a:gd name="connsiteY385" fmla="*/ 5783263 h 6858001"/>
              <a:gd name="connsiteX386" fmla="*/ 5791196 w 10475908"/>
              <a:gd name="connsiteY386" fmla="*/ 5840413 h 6858001"/>
              <a:gd name="connsiteX387" fmla="*/ 5781671 w 10475908"/>
              <a:gd name="connsiteY387" fmla="*/ 5783263 h 6858001"/>
              <a:gd name="connsiteX388" fmla="*/ 5849549 w 10475908"/>
              <a:gd name="connsiteY388" fmla="*/ 5773738 h 6858001"/>
              <a:gd name="connsiteX389" fmla="*/ 5801644 w 10475908"/>
              <a:gd name="connsiteY389" fmla="*/ 5840282 h 6858001"/>
              <a:gd name="connsiteX390" fmla="*/ 5782482 w 10475908"/>
              <a:gd name="connsiteY390" fmla="*/ 5935345 h 6858001"/>
              <a:gd name="connsiteX391" fmla="*/ 5715415 w 10475908"/>
              <a:gd name="connsiteY391" fmla="*/ 5835529 h 6858001"/>
              <a:gd name="connsiteX392" fmla="*/ 5657929 w 10475908"/>
              <a:gd name="connsiteY392" fmla="*/ 5944852 h 6858001"/>
              <a:gd name="connsiteX393" fmla="*/ 5648348 w 10475908"/>
              <a:gd name="connsiteY393" fmla="*/ 5992383 h 6858001"/>
              <a:gd name="connsiteX394" fmla="*/ 5681882 w 10475908"/>
              <a:gd name="connsiteY394" fmla="*/ 5997136 h 6858001"/>
              <a:gd name="connsiteX395" fmla="*/ 5681882 w 10475908"/>
              <a:gd name="connsiteY395" fmla="*/ 5930592 h 6858001"/>
              <a:gd name="connsiteX396" fmla="*/ 5686672 w 10475908"/>
              <a:gd name="connsiteY396" fmla="*/ 5930592 h 6858001"/>
              <a:gd name="connsiteX397" fmla="*/ 5710625 w 10475908"/>
              <a:gd name="connsiteY397" fmla="*/ 5987630 h 6858001"/>
              <a:gd name="connsiteX398" fmla="*/ 5724996 w 10475908"/>
              <a:gd name="connsiteY398" fmla="*/ 5963864 h 6858001"/>
              <a:gd name="connsiteX399" fmla="*/ 5729787 w 10475908"/>
              <a:gd name="connsiteY399" fmla="*/ 5973371 h 6858001"/>
              <a:gd name="connsiteX400" fmla="*/ 5720206 w 10475908"/>
              <a:gd name="connsiteY400" fmla="*/ 6001890 h 6858001"/>
              <a:gd name="connsiteX401" fmla="*/ 5744158 w 10475908"/>
              <a:gd name="connsiteY401" fmla="*/ 6044668 h 6858001"/>
              <a:gd name="connsiteX402" fmla="*/ 5748949 w 10475908"/>
              <a:gd name="connsiteY402" fmla="*/ 6058928 h 6858001"/>
              <a:gd name="connsiteX403" fmla="*/ 5768111 w 10475908"/>
              <a:gd name="connsiteY403" fmla="*/ 6016149 h 6858001"/>
              <a:gd name="connsiteX404" fmla="*/ 5805835 w 10475908"/>
              <a:gd name="connsiteY404" fmla="*/ 6013773 h 6858001"/>
              <a:gd name="connsiteX405" fmla="*/ 5825186 w 10475908"/>
              <a:gd name="connsiteY405" fmla="*/ 5997482 h 6858001"/>
              <a:gd name="connsiteX406" fmla="*/ 5827509 w 10475908"/>
              <a:gd name="connsiteY406" fmla="*/ 6014095 h 6858001"/>
              <a:gd name="connsiteX407" fmla="*/ 5843583 w 10475908"/>
              <a:gd name="connsiteY407" fmla="*/ 6069013 h 6858001"/>
              <a:gd name="connsiteX408" fmla="*/ 5848346 w 10475908"/>
              <a:gd name="connsiteY408" fmla="*/ 5973763 h 6858001"/>
              <a:gd name="connsiteX409" fmla="*/ 5825769 w 10475908"/>
              <a:gd name="connsiteY409" fmla="*/ 5991824 h 6858001"/>
              <a:gd name="connsiteX410" fmla="*/ 5826195 w 10475908"/>
              <a:gd name="connsiteY410" fmla="*/ 5978718 h 6858001"/>
              <a:gd name="connsiteX411" fmla="*/ 5816015 w 10475908"/>
              <a:gd name="connsiteY411" fmla="*/ 5963864 h 6858001"/>
              <a:gd name="connsiteX412" fmla="*/ 5806434 w 10475908"/>
              <a:gd name="connsiteY412" fmla="*/ 5954358 h 6858001"/>
              <a:gd name="connsiteX413" fmla="*/ 5820806 w 10475908"/>
              <a:gd name="connsiteY413" fmla="*/ 5845035 h 6858001"/>
              <a:gd name="connsiteX414" fmla="*/ 5830387 w 10475908"/>
              <a:gd name="connsiteY414" fmla="*/ 5878307 h 6858001"/>
              <a:gd name="connsiteX415" fmla="*/ 5844758 w 10475908"/>
              <a:gd name="connsiteY415" fmla="*/ 5935345 h 6858001"/>
              <a:gd name="connsiteX416" fmla="*/ 5868711 w 10475908"/>
              <a:gd name="connsiteY416" fmla="*/ 6020902 h 6858001"/>
              <a:gd name="connsiteX417" fmla="*/ 5859130 w 10475908"/>
              <a:gd name="connsiteY417" fmla="*/ 6068434 h 6858001"/>
              <a:gd name="connsiteX418" fmla="*/ 5897454 w 10475908"/>
              <a:gd name="connsiteY418" fmla="*/ 6111212 h 6858001"/>
              <a:gd name="connsiteX419" fmla="*/ 5911825 w 10475908"/>
              <a:gd name="connsiteY419" fmla="*/ 6092200 h 6858001"/>
              <a:gd name="connsiteX420" fmla="*/ 5916616 w 10475908"/>
              <a:gd name="connsiteY420" fmla="*/ 6092200 h 6858001"/>
              <a:gd name="connsiteX421" fmla="*/ 5921406 w 10475908"/>
              <a:gd name="connsiteY421" fmla="*/ 6158744 h 6858001"/>
              <a:gd name="connsiteX422" fmla="*/ 5954940 w 10475908"/>
              <a:gd name="connsiteY422" fmla="*/ 6153991 h 6858001"/>
              <a:gd name="connsiteX423" fmla="*/ 5964521 w 10475908"/>
              <a:gd name="connsiteY423" fmla="*/ 6177757 h 6858001"/>
              <a:gd name="connsiteX424" fmla="*/ 6002845 w 10475908"/>
              <a:gd name="connsiteY424" fmla="*/ 6177757 h 6858001"/>
              <a:gd name="connsiteX425" fmla="*/ 6012426 w 10475908"/>
              <a:gd name="connsiteY425" fmla="*/ 6225288 h 6858001"/>
              <a:gd name="connsiteX426" fmla="*/ 6065121 w 10475908"/>
              <a:gd name="connsiteY426" fmla="*/ 6101706 h 6858001"/>
              <a:gd name="connsiteX427" fmla="*/ 6132188 w 10475908"/>
              <a:gd name="connsiteY427" fmla="*/ 6130225 h 6858001"/>
              <a:gd name="connsiteX428" fmla="*/ 6136978 w 10475908"/>
              <a:gd name="connsiteY428" fmla="*/ 6077940 h 6858001"/>
              <a:gd name="connsiteX429" fmla="*/ 6180093 w 10475908"/>
              <a:gd name="connsiteY429" fmla="*/ 6077940 h 6858001"/>
              <a:gd name="connsiteX430" fmla="*/ 6180093 w 10475908"/>
              <a:gd name="connsiteY430" fmla="*/ 6230042 h 6858001"/>
              <a:gd name="connsiteX431" fmla="*/ 6175302 w 10475908"/>
              <a:gd name="connsiteY431" fmla="*/ 6201523 h 6858001"/>
              <a:gd name="connsiteX432" fmla="*/ 6146559 w 10475908"/>
              <a:gd name="connsiteY432" fmla="*/ 6187263 h 6858001"/>
              <a:gd name="connsiteX433" fmla="*/ 6132188 w 10475908"/>
              <a:gd name="connsiteY433" fmla="*/ 6153991 h 6858001"/>
              <a:gd name="connsiteX434" fmla="*/ 6069911 w 10475908"/>
              <a:gd name="connsiteY434" fmla="*/ 6149238 h 6858001"/>
              <a:gd name="connsiteX435" fmla="*/ 6060330 w 10475908"/>
              <a:gd name="connsiteY435" fmla="*/ 6249054 h 6858001"/>
              <a:gd name="connsiteX436" fmla="*/ 6089073 w 10475908"/>
              <a:gd name="connsiteY436" fmla="*/ 6263314 h 6858001"/>
              <a:gd name="connsiteX437" fmla="*/ 6098654 w 10475908"/>
              <a:gd name="connsiteY437" fmla="*/ 6268067 h 6858001"/>
              <a:gd name="connsiteX438" fmla="*/ 6074702 w 10475908"/>
              <a:gd name="connsiteY438" fmla="*/ 6287080 h 6858001"/>
              <a:gd name="connsiteX439" fmla="*/ 6122607 w 10475908"/>
              <a:gd name="connsiteY439" fmla="*/ 6296586 h 6858001"/>
              <a:gd name="connsiteX440" fmla="*/ 6194464 w 10475908"/>
              <a:gd name="connsiteY440" fmla="*/ 6291833 h 6858001"/>
              <a:gd name="connsiteX441" fmla="*/ 6232788 w 10475908"/>
              <a:gd name="connsiteY441" fmla="*/ 6263314 h 6858001"/>
              <a:gd name="connsiteX442" fmla="*/ 6237579 w 10475908"/>
              <a:gd name="connsiteY442" fmla="*/ 6258561 h 6858001"/>
              <a:gd name="connsiteX443" fmla="*/ 6275903 w 10475908"/>
              <a:gd name="connsiteY443" fmla="*/ 6306092 h 6858001"/>
              <a:gd name="connsiteX444" fmla="*/ 6333389 w 10475908"/>
              <a:gd name="connsiteY444" fmla="*/ 6296586 h 6858001"/>
              <a:gd name="connsiteX445" fmla="*/ 6309436 w 10475908"/>
              <a:gd name="connsiteY445" fmla="*/ 6244301 h 6858001"/>
              <a:gd name="connsiteX446" fmla="*/ 6290274 w 10475908"/>
              <a:gd name="connsiteY446" fmla="*/ 6249054 h 6858001"/>
              <a:gd name="connsiteX447" fmla="*/ 6242369 w 10475908"/>
              <a:gd name="connsiteY447" fmla="*/ 6239548 h 6858001"/>
              <a:gd name="connsiteX448" fmla="*/ 6242369 w 10475908"/>
              <a:gd name="connsiteY448" fmla="*/ 6211029 h 6858001"/>
              <a:gd name="connsiteX449" fmla="*/ 6208836 w 10475908"/>
              <a:gd name="connsiteY449" fmla="*/ 6211029 h 6858001"/>
              <a:gd name="connsiteX450" fmla="*/ 6223207 w 10475908"/>
              <a:gd name="connsiteY450" fmla="*/ 6168250 h 6858001"/>
              <a:gd name="connsiteX451" fmla="*/ 6239375 w 10475908"/>
              <a:gd name="connsiteY451" fmla="*/ 6165280 h 6858001"/>
              <a:gd name="connsiteX452" fmla="*/ 6241889 w 10475908"/>
              <a:gd name="connsiteY452" fmla="*/ 6163973 h 6858001"/>
              <a:gd name="connsiteX453" fmla="*/ 6242046 w 10475908"/>
              <a:gd name="connsiteY453" fmla="*/ 6164263 h 6858001"/>
              <a:gd name="connsiteX454" fmla="*/ 6242156 w 10475908"/>
              <a:gd name="connsiteY454" fmla="*/ 6163835 h 6858001"/>
              <a:gd name="connsiteX455" fmla="*/ 6251950 w 10475908"/>
              <a:gd name="connsiteY455" fmla="*/ 6158744 h 6858001"/>
              <a:gd name="connsiteX456" fmla="*/ 6295065 w 10475908"/>
              <a:gd name="connsiteY456" fmla="*/ 6139731 h 6858001"/>
              <a:gd name="connsiteX457" fmla="*/ 6295065 w 10475908"/>
              <a:gd name="connsiteY457" fmla="*/ 6187263 h 6858001"/>
              <a:gd name="connsiteX458" fmla="*/ 6290274 w 10475908"/>
              <a:gd name="connsiteY458" fmla="*/ 6192016 h 6858001"/>
              <a:gd name="connsiteX459" fmla="*/ 6294433 w 10475908"/>
              <a:gd name="connsiteY459" fmla="*/ 6192016 h 6858001"/>
              <a:gd name="connsiteX460" fmla="*/ 6294433 w 10475908"/>
              <a:gd name="connsiteY460" fmla="*/ 6192838 h 6858001"/>
              <a:gd name="connsiteX461" fmla="*/ 6295271 w 10475908"/>
              <a:gd name="connsiteY461" fmla="*/ 6192595 h 6858001"/>
              <a:gd name="connsiteX462" fmla="*/ 6302250 w 10475908"/>
              <a:gd name="connsiteY462" fmla="*/ 6212217 h 6858001"/>
              <a:gd name="connsiteX463" fmla="*/ 6309436 w 10475908"/>
              <a:gd name="connsiteY463" fmla="*/ 6225288 h 6858001"/>
              <a:gd name="connsiteX464" fmla="*/ 6395665 w 10475908"/>
              <a:gd name="connsiteY464" fmla="*/ 6173004 h 6858001"/>
              <a:gd name="connsiteX465" fmla="*/ 6410036 w 10475908"/>
              <a:gd name="connsiteY465" fmla="*/ 6215782 h 6858001"/>
              <a:gd name="connsiteX466" fmla="*/ 6429198 w 10475908"/>
              <a:gd name="connsiteY466" fmla="*/ 6201523 h 6858001"/>
              <a:gd name="connsiteX467" fmla="*/ 6429198 w 10475908"/>
              <a:gd name="connsiteY467" fmla="*/ 6244301 h 6858001"/>
              <a:gd name="connsiteX468" fmla="*/ 6501056 w 10475908"/>
              <a:gd name="connsiteY468" fmla="*/ 6263314 h 6858001"/>
              <a:gd name="connsiteX469" fmla="*/ 6572913 w 10475908"/>
              <a:gd name="connsiteY469" fmla="*/ 6272820 h 6858001"/>
              <a:gd name="connsiteX470" fmla="*/ 6606447 w 10475908"/>
              <a:gd name="connsiteY470" fmla="*/ 6263314 h 6858001"/>
              <a:gd name="connsiteX471" fmla="*/ 6649561 w 10475908"/>
              <a:gd name="connsiteY471" fmla="*/ 6287080 h 6858001"/>
              <a:gd name="connsiteX472" fmla="*/ 6673514 w 10475908"/>
              <a:gd name="connsiteY472" fmla="*/ 6268067 h 6858001"/>
              <a:gd name="connsiteX473" fmla="*/ 6707047 w 10475908"/>
              <a:gd name="connsiteY473" fmla="*/ 6277573 h 6858001"/>
              <a:gd name="connsiteX474" fmla="*/ 6745371 w 10475908"/>
              <a:gd name="connsiteY474" fmla="*/ 6287080 h 6858001"/>
              <a:gd name="connsiteX475" fmla="*/ 6750161 w 10475908"/>
              <a:gd name="connsiteY475" fmla="*/ 6325105 h 6858001"/>
              <a:gd name="connsiteX476" fmla="*/ 6778904 w 10475908"/>
              <a:gd name="connsiteY476" fmla="*/ 6344118 h 6858001"/>
              <a:gd name="connsiteX477" fmla="*/ 6793276 w 10475908"/>
              <a:gd name="connsiteY477" fmla="*/ 6339364 h 6858001"/>
              <a:gd name="connsiteX478" fmla="*/ 6822019 w 10475908"/>
              <a:gd name="connsiteY478" fmla="*/ 6348871 h 6858001"/>
              <a:gd name="connsiteX479" fmla="*/ 6855552 w 10475908"/>
              <a:gd name="connsiteY479" fmla="*/ 6353624 h 6858001"/>
              <a:gd name="connsiteX480" fmla="*/ 6903457 w 10475908"/>
              <a:gd name="connsiteY480" fmla="*/ 6358377 h 6858001"/>
              <a:gd name="connsiteX481" fmla="*/ 6927410 w 10475908"/>
              <a:gd name="connsiteY481" fmla="*/ 6401156 h 6858001"/>
              <a:gd name="connsiteX482" fmla="*/ 6989686 w 10475908"/>
              <a:gd name="connsiteY482" fmla="*/ 6415415 h 6858001"/>
              <a:gd name="connsiteX483" fmla="*/ 7008848 w 10475908"/>
              <a:gd name="connsiteY483" fmla="*/ 6424921 h 6858001"/>
              <a:gd name="connsiteX484" fmla="*/ 7061543 w 10475908"/>
              <a:gd name="connsiteY484" fmla="*/ 6420168 h 6858001"/>
              <a:gd name="connsiteX485" fmla="*/ 7133401 w 10475908"/>
              <a:gd name="connsiteY485" fmla="*/ 6439181 h 6858001"/>
              <a:gd name="connsiteX486" fmla="*/ 7142982 w 10475908"/>
              <a:gd name="connsiteY486" fmla="*/ 6458193 h 6858001"/>
              <a:gd name="connsiteX487" fmla="*/ 7138191 w 10475908"/>
              <a:gd name="connsiteY487" fmla="*/ 6491466 h 6858001"/>
              <a:gd name="connsiteX488" fmla="*/ 7186096 w 10475908"/>
              <a:gd name="connsiteY488" fmla="*/ 6500972 h 6858001"/>
              <a:gd name="connsiteX489" fmla="*/ 7181306 w 10475908"/>
              <a:gd name="connsiteY489" fmla="*/ 6462947 h 6858001"/>
              <a:gd name="connsiteX490" fmla="*/ 7186096 w 10475908"/>
              <a:gd name="connsiteY490" fmla="*/ 6467700 h 6858001"/>
              <a:gd name="connsiteX491" fmla="*/ 7190887 w 10475908"/>
              <a:gd name="connsiteY491" fmla="*/ 6467700 h 6858001"/>
              <a:gd name="connsiteX492" fmla="*/ 7281906 w 10475908"/>
              <a:gd name="connsiteY492" fmla="*/ 6467700 h 6858001"/>
              <a:gd name="connsiteX493" fmla="*/ 7315439 w 10475908"/>
              <a:gd name="connsiteY493" fmla="*/ 6477206 h 6858001"/>
              <a:gd name="connsiteX494" fmla="*/ 7425621 w 10475908"/>
              <a:gd name="connsiteY494" fmla="*/ 6496219 h 6858001"/>
              <a:gd name="connsiteX495" fmla="*/ 7463945 w 10475908"/>
              <a:gd name="connsiteY495" fmla="*/ 6519985 h 6858001"/>
              <a:gd name="connsiteX496" fmla="*/ 7473526 w 10475908"/>
              <a:gd name="connsiteY496" fmla="*/ 6562763 h 6858001"/>
              <a:gd name="connsiteX497" fmla="*/ 7540593 w 10475908"/>
              <a:gd name="connsiteY497" fmla="*/ 6567516 h 6858001"/>
              <a:gd name="connsiteX498" fmla="*/ 7526221 w 10475908"/>
              <a:gd name="connsiteY498" fmla="*/ 6543750 h 6858001"/>
              <a:gd name="connsiteX499" fmla="*/ 7545383 w 10475908"/>
              <a:gd name="connsiteY499" fmla="*/ 6519985 h 6858001"/>
              <a:gd name="connsiteX500" fmla="*/ 7473526 w 10475908"/>
              <a:gd name="connsiteY500" fmla="*/ 6481959 h 6858001"/>
              <a:gd name="connsiteX501" fmla="*/ 7463945 w 10475908"/>
              <a:gd name="connsiteY501" fmla="*/ 6510478 h 6858001"/>
              <a:gd name="connsiteX502" fmla="*/ 7444783 w 10475908"/>
              <a:gd name="connsiteY502" fmla="*/ 6500972 h 6858001"/>
              <a:gd name="connsiteX503" fmla="*/ 7459154 w 10475908"/>
              <a:gd name="connsiteY503" fmla="*/ 6477206 h 6858001"/>
              <a:gd name="connsiteX504" fmla="*/ 7430411 w 10475908"/>
              <a:gd name="connsiteY504" fmla="*/ 6458193 h 6858001"/>
              <a:gd name="connsiteX505" fmla="*/ 7296277 w 10475908"/>
              <a:gd name="connsiteY505" fmla="*/ 6391649 h 6858001"/>
              <a:gd name="connsiteX506" fmla="*/ 7190887 w 10475908"/>
              <a:gd name="connsiteY506" fmla="*/ 6310845 h 6858001"/>
              <a:gd name="connsiteX507" fmla="*/ 7056753 w 10475908"/>
              <a:gd name="connsiteY507" fmla="*/ 6239548 h 6858001"/>
              <a:gd name="connsiteX508" fmla="*/ 7018429 w 10475908"/>
              <a:gd name="connsiteY508" fmla="*/ 6258561 h 6858001"/>
              <a:gd name="connsiteX509" fmla="*/ 7008848 w 10475908"/>
              <a:gd name="connsiteY509" fmla="*/ 6272820 h 6858001"/>
              <a:gd name="connsiteX510" fmla="*/ 7004057 w 10475908"/>
              <a:gd name="connsiteY510" fmla="*/ 6277573 h 6858001"/>
              <a:gd name="connsiteX511" fmla="*/ 6989686 w 10475908"/>
              <a:gd name="connsiteY511" fmla="*/ 6253807 h 6858001"/>
              <a:gd name="connsiteX512" fmla="*/ 6946572 w 10475908"/>
              <a:gd name="connsiteY512" fmla="*/ 6239548 h 6858001"/>
              <a:gd name="connsiteX513" fmla="*/ 6941781 w 10475908"/>
              <a:gd name="connsiteY513" fmla="*/ 6277573 h 6858001"/>
              <a:gd name="connsiteX514" fmla="*/ 6965734 w 10475908"/>
              <a:gd name="connsiteY514" fmla="*/ 6334611 h 6858001"/>
              <a:gd name="connsiteX515" fmla="*/ 6927410 w 10475908"/>
              <a:gd name="connsiteY515" fmla="*/ 6329858 h 6858001"/>
              <a:gd name="connsiteX516" fmla="*/ 6922619 w 10475908"/>
              <a:gd name="connsiteY516" fmla="*/ 6287080 h 6858001"/>
              <a:gd name="connsiteX517" fmla="*/ 6927410 w 10475908"/>
              <a:gd name="connsiteY517" fmla="*/ 6258561 h 6858001"/>
              <a:gd name="connsiteX518" fmla="*/ 6874714 w 10475908"/>
              <a:gd name="connsiteY518" fmla="*/ 6244301 h 6858001"/>
              <a:gd name="connsiteX519" fmla="*/ 6841181 w 10475908"/>
              <a:gd name="connsiteY519" fmla="*/ 6220535 h 6858001"/>
              <a:gd name="connsiteX520" fmla="*/ 6798066 w 10475908"/>
              <a:gd name="connsiteY520" fmla="*/ 6234795 h 6858001"/>
              <a:gd name="connsiteX521" fmla="*/ 6769323 w 10475908"/>
              <a:gd name="connsiteY521" fmla="*/ 6192016 h 6858001"/>
              <a:gd name="connsiteX522" fmla="*/ 6702257 w 10475908"/>
              <a:gd name="connsiteY522" fmla="*/ 6196769 h 6858001"/>
              <a:gd name="connsiteX523" fmla="*/ 6726209 w 10475908"/>
              <a:gd name="connsiteY523" fmla="*/ 6244301 h 6858001"/>
              <a:gd name="connsiteX524" fmla="*/ 6721419 w 10475908"/>
              <a:gd name="connsiteY524" fmla="*/ 6253807 h 6858001"/>
              <a:gd name="connsiteX525" fmla="*/ 6663933 w 10475908"/>
              <a:gd name="connsiteY525" fmla="*/ 6225288 h 6858001"/>
              <a:gd name="connsiteX526" fmla="*/ 6630399 w 10475908"/>
              <a:gd name="connsiteY526" fmla="*/ 6173004 h 6858001"/>
              <a:gd name="connsiteX527" fmla="*/ 6611237 w 10475908"/>
              <a:gd name="connsiteY527" fmla="*/ 6134978 h 6858001"/>
              <a:gd name="connsiteX528" fmla="*/ 6592075 w 10475908"/>
              <a:gd name="connsiteY528" fmla="*/ 6144485 h 6858001"/>
              <a:gd name="connsiteX529" fmla="*/ 6563332 w 10475908"/>
              <a:gd name="connsiteY529" fmla="*/ 6153991 h 6858001"/>
              <a:gd name="connsiteX530" fmla="*/ 6529799 w 10475908"/>
              <a:gd name="connsiteY530" fmla="*/ 6130225 h 6858001"/>
              <a:gd name="connsiteX531" fmla="*/ 6515427 w 10475908"/>
              <a:gd name="connsiteY531" fmla="*/ 6153991 h 6858001"/>
              <a:gd name="connsiteX532" fmla="*/ 6481894 w 10475908"/>
              <a:gd name="connsiteY532" fmla="*/ 6187263 h 6858001"/>
              <a:gd name="connsiteX533" fmla="*/ 6443570 w 10475908"/>
              <a:gd name="connsiteY533" fmla="*/ 6139731 h 6858001"/>
              <a:gd name="connsiteX534" fmla="*/ 6410036 w 10475908"/>
              <a:gd name="connsiteY534" fmla="*/ 6115966 h 6858001"/>
              <a:gd name="connsiteX535" fmla="*/ 6362131 w 10475908"/>
              <a:gd name="connsiteY535" fmla="*/ 6087447 h 6858001"/>
              <a:gd name="connsiteX536" fmla="*/ 6342969 w 10475908"/>
              <a:gd name="connsiteY536" fmla="*/ 6082693 h 6858001"/>
              <a:gd name="connsiteX537" fmla="*/ 6271112 w 10475908"/>
              <a:gd name="connsiteY537" fmla="*/ 6049421 h 6858001"/>
              <a:gd name="connsiteX538" fmla="*/ 6251950 w 10475908"/>
              <a:gd name="connsiteY538" fmla="*/ 6016149 h 6858001"/>
              <a:gd name="connsiteX539" fmla="*/ 6237579 w 10475908"/>
              <a:gd name="connsiteY539" fmla="*/ 5973371 h 6858001"/>
              <a:gd name="connsiteX540" fmla="*/ 6242369 w 10475908"/>
              <a:gd name="connsiteY540" fmla="*/ 5944852 h 6858001"/>
              <a:gd name="connsiteX541" fmla="*/ 6309436 w 10475908"/>
              <a:gd name="connsiteY541" fmla="*/ 5968618 h 6858001"/>
              <a:gd name="connsiteX542" fmla="*/ 6275903 w 10475908"/>
              <a:gd name="connsiteY542" fmla="*/ 5911580 h 6858001"/>
              <a:gd name="connsiteX543" fmla="*/ 6227998 w 10475908"/>
              <a:gd name="connsiteY543" fmla="*/ 5868801 h 6858001"/>
              <a:gd name="connsiteX544" fmla="*/ 6251950 w 10475908"/>
              <a:gd name="connsiteY544" fmla="*/ 5911580 h 6858001"/>
              <a:gd name="connsiteX545" fmla="*/ 6213626 w 10475908"/>
              <a:gd name="connsiteY545" fmla="*/ 6016149 h 6858001"/>
              <a:gd name="connsiteX546" fmla="*/ 6165721 w 10475908"/>
              <a:gd name="connsiteY546" fmla="*/ 5992383 h 6858001"/>
              <a:gd name="connsiteX547" fmla="*/ 6146559 w 10475908"/>
              <a:gd name="connsiteY547" fmla="*/ 5949605 h 6858001"/>
              <a:gd name="connsiteX548" fmla="*/ 6132188 w 10475908"/>
              <a:gd name="connsiteY548" fmla="*/ 5897320 h 6858001"/>
              <a:gd name="connsiteX549" fmla="*/ 6122607 w 10475908"/>
              <a:gd name="connsiteY549" fmla="*/ 5878307 h 6858001"/>
              <a:gd name="connsiteX550" fmla="*/ 6117816 w 10475908"/>
              <a:gd name="connsiteY550" fmla="*/ 5883061 h 6858001"/>
              <a:gd name="connsiteX551" fmla="*/ 6117816 w 10475908"/>
              <a:gd name="connsiteY551" fmla="*/ 5921086 h 6858001"/>
              <a:gd name="connsiteX552" fmla="*/ 6079492 w 10475908"/>
              <a:gd name="connsiteY552" fmla="*/ 5921086 h 6858001"/>
              <a:gd name="connsiteX553" fmla="*/ 6093864 w 10475908"/>
              <a:gd name="connsiteY553" fmla="*/ 5959111 h 6858001"/>
              <a:gd name="connsiteX554" fmla="*/ 5993264 w 10475908"/>
              <a:gd name="connsiteY554" fmla="*/ 5906826 h 6858001"/>
              <a:gd name="connsiteX555" fmla="*/ 5969311 w 10475908"/>
              <a:gd name="connsiteY555" fmla="*/ 5997136 h 6858001"/>
              <a:gd name="connsiteX556" fmla="*/ 5935778 w 10475908"/>
              <a:gd name="connsiteY556" fmla="*/ 6039915 h 6858001"/>
              <a:gd name="connsiteX557" fmla="*/ 5921406 w 10475908"/>
              <a:gd name="connsiteY557" fmla="*/ 5997136 h 6858001"/>
              <a:gd name="connsiteX558" fmla="*/ 5897454 w 10475908"/>
              <a:gd name="connsiteY558" fmla="*/ 6025655 h 6858001"/>
              <a:gd name="connsiteX559" fmla="*/ 5883082 w 10475908"/>
              <a:gd name="connsiteY559" fmla="*/ 5992383 h 6858001"/>
              <a:gd name="connsiteX560" fmla="*/ 5907035 w 10475908"/>
              <a:gd name="connsiteY560" fmla="*/ 5906826 h 6858001"/>
              <a:gd name="connsiteX561" fmla="*/ 5926197 w 10475908"/>
              <a:gd name="connsiteY561" fmla="*/ 5892567 h 6858001"/>
              <a:gd name="connsiteX562" fmla="*/ 5892663 w 10475908"/>
              <a:gd name="connsiteY562" fmla="*/ 5854542 h 6858001"/>
              <a:gd name="connsiteX563" fmla="*/ 5873501 w 10475908"/>
              <a:gd name="connsiteY563" fmla="*/ 5811763 h 6858001"/>
              <a:gd name="connsiteX564" fmla="*/ 5849549 w 10475908"/>
              <a:gd name="connsiteY564" fmla="*/ 5773738 h 6858001"/>
              <a:gd name="connsiteX565" fmla="*/ 5743571 w 10475908"/>
              <a:gd name="connsiteY565" fmla="*/ 5759450 h 6858001"/>
              <a:gd name="connsiteX566" fmla="*/ 5734046 w 10475908"/>
              <a:gd name="connsiteY566" fmla="*/ 5764212 h 6858001"/>
              <a:gd name="connsiteX567" fmla="*/ 5753096 w 10475908"/>
              <a:gd name="connsiteY567" fmla="*/ 5792788 h 6858001"/>
              <a:gd name="connsiteX568" fmla="*/ 5743571 w 10475908"/>
              <a:gd name="connsiteY568" fmla="*/ 5759450 h 6858001"/>
              <a:gd name="connsiteX569" fmla="*/ 5800720 w 10475908"/>
              <a:gd name="connsiteY569" fmla="*/ 5702300 h 6858001"/>
              <a:gd name="connsiteX570" fmla="*/ 5795958 w 10475908"/>
              <a:gd name="connsiteY570" fmla="*/ 5730875 h 6858001"/>
              <a:gd name="connsiteX571" fmla="*/ 5800720 w 10475908"/>
              <a:gd name="connsiteY571" fmla="*/ 5730875 h 6858001"/>
              <a:gd name="connsiteX572" fmla="*/ 5810246 w 10475908"/>
              <a:gd name="connsiteY572" fmla="*/ 5707062 h 6858001"/>
              <a:gd name="connsiteX573" fmla="*/ 5800720 w 10475908"/>
              <a:gd name="connsiteY573" fmla="*/ 5702300 h 6858001"/>
              <a:gd name="connsiteX574" fmla="*/ 5672134 w 10475908"/>
              <a:gd name="connsiteY574" fmla="*/ 5673725 h 6858001"/>
              <a:gd name="connsiteX575" fmla="*/ 5662609 w 10475908"/>
              <a:gd name="connsiteY575" fmla="*/ 5711825 h 6858001"/>
              <a:gd name="connsiteX576" fmla="*/ 5672134 w 10475908"/>
              <a:gd name="connsiteY576" fmla="*/ 5673725 h 6858001"/>
              <a:gd name="connsiteX577" fmla="*/ 5954708 w 10475908"/>
              <a:gd name="connsiteY577" fmla="*/ 5630863 h 6858001"/>
              <a:gd name="connsiteX578" fmla="*/ 5983283 w 10475908"/>
              <a:gd name="connsiteY578" fmla="*/ 5683251 h 6858001"/>
              <a:gd name="connsiteX579" fmla="*/ 5954708 w 10475908"/>
              <a:gd name="connsiteY579" fmla="*/ 5630863 h 6858001"/>
              <a:gd name="connsiteX580" fmla="*/ 5643558 w 10475908"/>
              <a:gd name="connsiteY580" fmla="*/ 5592763 h 6858001"/>
              <a:gd name="connsiteX581" fmla="*/ 5648321 w 10475908"/>
              <a:gd name="connsiteY581" fmla="*/ 5673726 h 6858001"/>
              <a:gd name="connsiteX582" fmla="*/ 5643558 w 10475908"/>
              <a:gd name="connsiteY582" fmla="*/ 5592763 h 6858001"/>
              <a:gd name="connsiteX583" fmla="*/ 5499096 w 10475908"/>
              <a:gd name="connsiteY583" fmla="*/ 5549900 h 6858001"/>
              <a:gd name="connsiteX584" fmla="*/ 5565771 w 10475908"/>
              <a:gd name="connsiteY584" fmla="*/ 5588000 h 6858001"/>
              <a:gd name="connsiteX585" fmla="*/ 5541958 w 10475908"/>
              <a:gd name="connsiteY585" fmla="*/ 5592763 h 6858001"/>
              <a:gd name="connsiteX586" fmla="*/ 5541958 w 10475908"/>
              <a:gd name="connsiteY586" fmla="*/ 5621338 h 6858001"/>
              <a:gd name="connsiteX587" fmla="*/ 5499096 w 10475908"/>
              <a:gd name="connsiteY587" fmla="*/ 5549900 h 6858001"/>
              <a:gd name="connsiteX588" fmla="*/ 5853108 w 10475908"/>
              <a:gd name="connsiteY588" fmla="*/ 5187950 h 6858001"/>
              <a:gd name="connsiteX589" fmla="*/ 5853108 w 10475908"/>
              <a:gd name="connsiteY589" fmla="*/ 5192712 h 6858001"/>
              <a:gd name="connsiteX590" fmla="*/ 5873216 w 10475908"/>
              <a:gd name="connsiteY590" fmla="*/ 5211763 h 6858001"/>
              <a:gd name="connsiteX591" fmla="*/ 5883271 w 10475908"/>
              <a:gd name="connsiteY591" fmla="*/ 5192712 h 6858001"/>
              <a:gd name="connsiteX592" fmla="*/ 5853108 w 10475908"/>
              <a:gd name="connsiteY592" fmla="*/ 5187950 h 6858001"/>
              <a:gd name="connsiteX593" fmla="*/ 5888033 w 10475908"/>
              <a:gd name="connsiteY593" fmla="*/ 5121275 h 6858001"/>
              <a:gd name="connsiteX594" fmla="*/ 5883271 w 10475908"/>
              <a:gd name="connsiteY594" fmla="*/ 5192713 h 6858001"/>
              <a:gd name="connsiteX595" fmla="*/ 5902321 w 10475908"/>
              <a:gd name="connsiteY595" fmla="*/ 5202238 h 6858001"/>
              <a:gd name="connsiteX596" fmla="*/ 5888033 w 10475908"/>
              <a:gd name="connsiteY596" fmla="*/ 5121275 h 6858001"/>
              <a:gd name="connsiteX597" fmla="*/ 5724520 w 10475908"/>
              <a:gd name="connsiteY597" fmla="*/ 4632325 h 6858001"/>
              <a:gd name="connsiteX598" fmla="*/ 5719758 w 10475908"/>
              <a:gd name="connsiteY598" fmla="*/ 4641850 h 6858001"/>
              <a:gd name="connsiteX599" fmla="*/ 5729283 w 10475908"/>
              <a:gd name="connsiteY599" fmla="*/ 4651375 h 6858001"/>
              <a:gd name="connsiteX600" fmla="*/ 5738808 w 10475908"/>
              <a:gd name="connsiteY600" fmla="*/ 4641850 h 6858001"/>
              <a:gd name="connsiteX601" fmla="*/ 5724520 w 10475908"/>
              <a:gd name="connsiteY601" fmla="*/ 4632325 h 6858001"/>
              <a:gd name="connsiteX602" fmla="*/ 5610816 w 10475908"/>
              <a:gd name="connsiteY602" fmla="*/ 4552553 h 6858001"/>
              <a:gd name="connsiteX603" fmla="*/ 5591171 w 10475908"/>
              <a:gd name="connsiteY603" fmla="*/ 4560887 h 6858001"/>
              <a:gd name="connsiteX604" fmla="*/ 5634034 w 10475908"/>
              <a:gd name="connsiteY604" fmla="*/ 4579938 h 6858001"/>
              <a:gd name="connsiteX605" fmla="*/ 5610816 w 10475908"/>
              <a:gd name="connsiteY605" fmla="*/ 4552553 h 6858001"/>
              <a:gd name="connsiteX606" fmla="*/ 5556246 w 10475908"/>
              <a:gd name="connsiteY606" fmla="*/ 4527550 h 6858001"/>
              <a:gd name="connsiteX607" fmla="*/ 5546721 w 10475908"/>
              <a:gd name="connsiteY607" fmla="*/ 4541838 h 6858001"/>
              <a:gd name="connsiteX608" fmla="*/ 5570534 w 10475908"/>
              <a:gd name="connsiteY608" fmla="*/ 4541838 h 6858001"/>
              <a:gd name="connsiteX609" fmla="*/ 5570534 w 10475908"/>
              <a:gd name="connsiteY609" fmla="*/ 4532312 h 6858001"/>
              <a:gd name="connsiteX610" fmla="*/ 5556246 w 10475908"/>
              <a:gd name="connsiteY610" fmla="*/ 4527550 h 6858001"/>
              <a:gd name="connsiteX611" fmla="*/ 5427658 w 10475908"/>
              <a:gd name="connsiteY611" fmla="*/ 4437062 h 6858001"/>
              <a:gd name="connsiteX612" fmla="*/ 5394321 w 10475908"/>
              <a:gd name="connsiteY612" fmla="*/ 4446587 h 6858001"/>
              <a:gd name="connsiteX613" fmla="*/ 5399083 w 10475908"/>
              <a:gd name="connsiteY613" fmla="*/ 4460875 h 6858001"/>
              <a:gd name="connsiteX614" fmla="*/ 5427658 w 10475908"/>
              <a:gd name="connsiteY614" fmla="*/ 4470400 h 6858001"/>
              <a:gd name="connsiteX615" fmla="*/ 5435397 w 10475908"/>
              <a:gd name="connsiteY615" fmla="*/ 4465637 h 6858001"/>
              <a:gd name="connsiteX616" fmla="*/ 5446708 w 10475908"/>
              <a:gd name="connsiteY616" fmla="*/ 4460875 h 6858001"/>
              <a:gd name="connsiteX617" fmla="*/ 5458614 w 10475908"/>
              <a:gd name="connsiteY617" fmla="*/ 4488259 h 6858001"/>
              <a:gd name="connsiteX618" fmla="*/ 5484808 w 10475908"/>
              <a:gd name="connsiteY618" fmla="*/ 4494212 h 6858001"/>
              <a:gd name="connsiteX619" fmla="*/ 5494333 w 10475908"/>
              <a:gd name="connsiteY619" fmla="*/ 4498975 h 6858001"/>
              <a:gd name="connsiteX620" fmla="*/ 5527670 w 10475908"/>
              <a:gd name="connsiteY620" fmla="*/ 4518025 h 6858001"/>
              <a:gd name="connsiteX621" fmla="*/ 5551483 w 10475908"/>
              <a:gd name="connsiteY621" fmla="*/ 4522788 h 6858001"/>
              <a:gd name="connsiteX622" fmla="*/ 5526480 w 10475908"/>
              <a:gd name="connsiteY622" fmla="*/ 4491236 h 6858001"/>
              <a:gd name="connsiteX623" fmla="*/ 5494333 w 10475908"/>
              <a:gd name="connsiteY623" fmla="*/ 4498975 h 6858001"/>
              <a:gd name="connsiteX624" fmla="*/ 5466874 w 10475908"/>
              <a:gd name="connsiteY624" fmla="*/ 4458791 h 6858001"/>
              <a:gd name="connsiteX625" fmla="*/ 5446708 w 10475908"/>
              <a:gd name="connsiteY625" fmla="*/ 4460875 h 6858001"/>
              <a:gd name="connsiteX626" fmla="*/ 5444327 w 10475908"/>
              <a:gd name="connsiteY626" fmla="*/ 4440039 h 6858001"/>
              <a:gd name="connsiteX627" fmla="*/ 5427658 w 10475908"/>
              <a:gd name="connsiteY627" fmla="*/ 4437062 h 6858001"/>
              <a:gd name="connsiteX628" fmla="*/ 5318319 w 10475908"/>
              <a:gd name="connsiteY628" fmla="*/ 4422775 h 6858001"/>
              <a:gd name="connsiteX629" fmla="*/ 5307008 w 10475908"/>
              <a:gd name="connsiteY629" fmla="*/ 4437063 h 6858001"/>
              <a:gd name="connsiteX630" fmla="*/ 5337171 w 10475908"/>
              <a:gd name="connsiteY630" fmla="*/ 4422775 h 6858001"/>
              <a:gd name="connsiteX631" fmla="*/ 5318319 w 10475908"/>
              <a:gd name="connsiteY631" fmla="*/ 4422775 h 6858001"/>
              <a:gd name="connsiteX632" fmla="*/ 5388963 w 10475908"/>
              <a:gd name="connsiteY632" fmla="*/ 4410273 h 6858001"/>
              <a:gd name="connsiteX633" fmla="*/ 5365746 w 10475908"/>
              <a:gd name="connsiteY633" fmla="*/ 4427538 h 6858001"/>
              <a:gd name="connsiteX634" fmla="*/ 5408609 w 10475908"/>
              <a:gd name="connsiteY634" fmla="*/ 4418012 h 6858001"/>
              <a:gd name="connsiteX635" fmla="*/ 5388963 w 10475908"/>
              <a:gd name="connsiteY635" fmla="*/ 4410273 h 6858001"/>
              <a:gd name="connsiteX636" fmla="*/ 5159371 w 10475908"/>
              <a:gd name="connsiteY636" fmla="*/ 4327525 h 6858001"/>
              <a:gd name="connsiteX637" fmla="*/ 5149846 w 10475908"/>
              <a:gd name="connsiteY637" fmla="*/ 4341812 h 6858001"/>
              <a:gd name="connsiteX638" fmla="*/ 5235571 w 10475908"/>
              <a:gd name="connsiteY638" fmla="*/ 4375150 h 6858001"/>
              <a:gd name="connsiteX639" fmla="*/ 5216521 w 10475908"/>
              <a:gd name="connsiteY639" fmla="*/ 4341812 h 6858001"/>
              <a:gd name="connsiteX640" fmla="*/ 5159371 w 10475908"/>
              <a:gd name="connsiteY640" fmla="*/ 4327525 h 6858001"/>
              <a:gd name="connsiteX641" fmla="*/ 5337171 w 10475908"/>
              <a:gd name="connsiteY641" fmla="*/ 4308475 h 6858001"/>
              <a:gd name="connsiteX642" fmla="*/ 5327646 w 10475908"/>
              <a:gd name="connsiteY642" fmla="*/ 4356100 h 6858001"/>
              <a:gd name="connsiteX643" fmla="*/ 5346696 w 10475908"/>
              <a:gd name="connsiteY643" fmla="*/ 4313237 h 6858001"/>
              <a:gd name="connsiteX644" fmla="*/ 5337171 w 10475908"/>
              <a:gd name="connsiteY644" fmla="*/ 4308475 h 6858001"/>
              <a:gd name="connsiteX645" fmla="*/ 5140320 w 10475908"/>
              <a:gd name="connsiteY645" fmla="*/ 4301926 h 6858001"/>
              <a:gd name="connsiteX646" fmla="*/ 5126033 w 10475908"/>
              <a:gd name="connsiteY646" fmla="*/ 4303712 h 6858001"/>
              <a:gd name="connsiteX647" fmla="*/ 5154608 w 10475908"/>
              <a:gd name="connsiteY647" fmla="*/ 4318000 h 6858001"/>
              <a:gd name="connsiteX648" fmla="*/ 5140320 w 10475908"/>
              <a:gd name="connsiteY648" fmla="*/ 4301926 h 6858001"/>
              <a:gd name="connsiteX649" fmla="*/ 5240333 w 10475908"/>
              <a:gd name="connsiteY649" fmla="*/ 4298950 h 6858001"/>
              <a:gd name="connsiteX650" fmla="*/ 5235571 w 10475908"/>
              <a:gd name="connsiteY650" fmla="*/ 4318000 h 6858001"/>
              <a:gd name="connsiteX651" fmla="*/ 5245096 w 10475908"/>
              <a:gd name="connsiteY651" fmla="*/ 4327525 h 6858001"/>
              <a:gd name="connsiteX652" fmla="*/ 5254621 w 10475908"/>
              <a:gd name="connsiteY652" fmla="*/ 4322762 h 6858001"/>
              <a:gd name="connsiteX653" fmla="*/ 5240333 w 10475908"/>
              <a:gd name="connsiteY653" fmla="*/ 4298950 h 6858001"/>
              <a:gd name="connsiteX654" fmla="*/ 5296292 w 10475908"/>
              <a:gd name="connsiteY654" fmla="*/ 4274542 h 6858001"/>
              <a:gd name="connsiteX655" fmla="*/ 5278433 w 10475908"/>
              <a:gd name="connsiteY655" fmla="*/ 4275137 h 6858001"/>
              <a:gd name="connsiteX656" fmla="*/ 5307008 w 10475908"/>
              <a:gd name="connsiteY656" fmla="*/ 4298950 h 6858001"/>
              <a:gd name="connsiteX657" fmla="*/ 5296292 w 10475908"/>
              <a:gd name="connsiteY657" fmla="*/ 4274542 h 6858001"/>
              <a:gd name="connsiteX658" fmla="*/ 5226046 w 10475908"/>
              <a:gd name="connsiteY658" fmla="*/ 4265613 h 6858001"/>
              <a:gd name="connsiteX659" fmla="*/ 5183183 w 10475908"/>
              <a:gd name="connsiteY659" fmla="*/ 4298951 h 6858001"/>
              <a:gd name="connsiteX660" fmla="*/ 5226046 w 10475908"/>
              <a:gd name="connsiteY660" fmla="*/ 4265613 h 6858001"/>
              <a:gd name="connsiteX661" fmla="*/ 4996065 w 10475908"/>
              <a:gd name="connsiteY661" fmla="*/ 4251325 h 6858001"/>
              <a:gd name="connsiteX662" fmla="*/ 4981571 w 10475908"/>
              <a:gd name="connsiteY662" fmla="*/ 4275137 h 6858001"/>
              <a:gd name="connsiteX663" fmla="*/ 5078201 w 10475908"/>
              <a:gd name="connsiteY663" fmla="*/ 4313238 h 6858001"/>
              <a:gd name="connsiteX664" fmla="*/ 5073370 w 10475908"/>
              <a:gd name="connsiteY664" fmla="*/ 4289425 h 6858001"/>
              <a:gd name="connsiteX665" fmla="*/ 5073370 w 10475908"/>
              <a:gd name="connsiteY665" fmla="*/ 4260850 h 6858001"/>
              <a:gd name="connsiteX666" fmla="*/ 5063707 w 10475908"/>
              <a:gd name="connsiteY666" fmla="*/ 4256087 h 6858001"/>
              <a:gd name="connsiteX667" fmla="*/ 5054044 w 10475908"/>
              <a:gd name="connsiteY667" fmla="*/ 4284663 h 6858001"/>
              <a:gd name="connsiteX668" fmla="*/ 4996065 w 10475908"/>
              <a:gd name="connsiteY668" fmla="*/ 4251325 h 6858001"/>
              <a:gd name="connsiteX669" fmla="*/ 4867271 w 10475908"/>
              <a:gd name="connsiteY669" fmla="*/ 4203700 h 6858001"/>
              <a:gd name="connsiteX670" fmla="*/ 4857746 w 10475908"/>
              <a:gd name="connsiteY670" fmla="*/ 4208462 h 6858001"/>
              <a:gd name="connsiteX671" fmla="*/ 4886321 w 10475908"/>
              <a:gd name="connsiteY671" fmla="*/ 4222750 h 6858001"/>
              <a:gd name="connsiteX672" fmla="*/ 4891084 w 10475908"/>
              <a:gd name="connsiteY672" fmla="*/ 4213225 h 6858001"/>
              <a:gd name="connsiteX673" fmla="*/ 4867271 w 10475908"/>
              <a:gd name="connsiteY673" fmla="*/ 4203700 h 6858001"/>
              <a:gd name="connsiteX674" fmla="*/ 5033165 w 10475908"/>
              <a:gd name="connsiteY674" fmla="*/ 4168577 h 6858001"/>
              <a:gd name="connsiteX675" fmla="*/ 5010146 w 10475908"/>
              <a:gd name="connsiteY675" fmla="*/ 4170363 h 6858001"/>
              <a:gd name="connsiteX676" fmla="*/ 5010146 w 10475908"/>
              <a:gd name="connsiteY676" fmla="*/ 4208463 h 6858001"/>
              <a:gd name="connsiteX677" fmla="*/ 5082837 w 10475908"/>
              <a:gd name="connsiteY677" fmla="*/ 4246563 h 6858001"/>
              <a:gd name="connsiteX678" fmla="*/ 5102221 w 10475908"/>
              <a:gd name="connsiteY678" fmla="*/ 4222750 h 6858001"/>
              <a:gd name="connsiteX679" fmla="*/ 5116508 w 10475908"/>
              <a:gd name="connsiteY679" fmla="*/ 4213225 h 6858001"/>
              <a:gd name="connsiteX680" fmla="*/ 5168896 w 10475908"/>
              <a:gd name="connsiteY680" fmla="*/ 4213225 h 6858001"/>
              <a:gd name="connsiteX681" fmla="*/ 5132582 w 10475908"/>
              <a:gd name="connsiteY681" fmla="*/ 4197151 h 6858001"/>
              <a:gd name="connsiteX682" fmla="*/ 5092696 w 10475908"/>
              <a:gd name="connsiteY682" fmla="*/ 4198937 h 6858001"/>
              <a:gd name="connsiteX683" fmla="*/ 5102221 w 10475908"/>
              <a:gd name="connsiteY683" fmla="*/ 4222750 h 6858001"/>
              <a:gd name="connsiteX684" fmla="*/ 5048914 w 10475908"/>
              <a:gd name="connsiteY684" fmla="*/ 4184650 h 6858001"/>
              <a:gd name="connsiteX685" fmla="*/ 5033165 w 10475908"/>
              <a:gd name="connsiteY685" fmla="*/ 4168577 h 6858001"/>
              <a:gd name="connsiteX686" fmla="*/ 4981571 w 10475908"/>
              <a:gd name="connsiteY686" fmla="*/ 4165600 h 6858001"/>
              <a:gd name="connsiteX687" fmla="*/ 4952996 w 10475908"/>
              <a:gd name="connsiteY687" fmla="*/ 4237038 h 6858001"/>
              <a:gd name="connsiteX688" fmla="*/ 5005384 w 10475908"/>
              <a:gd name="connsiteY688" fmla="*/ 4213225 h 6858001"/>
              <a:gd name="connsiteX689" fmla="*/ 4981571 w 10475908"/>
              <a:gd name="connsiteY689" fmla="*/ 4165600 h 6858001"/>
              <a:gd name="connsiteX690" fmla="*/ 4806549 w 10475908"/>
              <a:gd name="connsiteY690" fmla="*/ 4132858 h 6858001"/>
              <a:gd name="connsiteX691" fmla="*/ 4791071 w 10475908"/>
              <a:gd name="connsiteY691" fmla="*/ 4156075 h 6858001"/>
              <a:gd name="connsiteX692" fmla="*/ 4829171 w 10475908"/>
              <a:gd name="connsiteY692" fmla="*/ 4141788 h 6858001"/>
              <a:gd name="connsiteX693" fmla="*/ 4806549 w 10475908"/>
              <a:gd name="connsiteY693" fmla="*/ 4132858 h 6858001"/>
              <a:gd name="connsiteX694" fmla="*/ 5024433 w 10475908"/>
              <a:gd name="connsiteY694" fmla="*/ 4122738 h 6858001"/>
              <a:gd name="connsiteX695" fmla="*/ 5005383 w 10475908"/>
              <a:gd name="connsiteY695" fmla="*/ 4132263 h 6858001"/>
              <a:gd name="connsiteX696" fmla="*/ 5010145 w 10475908"/>
              <a:gd name="connsiteY696" fmla="*/ 4137026 h 6858001"/>
              <a:gd name="connsiteX697" fmla="*/ 5029196 w 10475908"/>
              <a:gd name="connsiteY697" fmla="*/ 4127501 h 6858001"/>
              <a:gd name="connsiteX698" fmla="*/ 5024433 w 10475908"/>
              <a:gd name="connsiteY698" fmla="*/ 4122738 h 6858001"/>
              <a:gd name="connsiteX699" fmla="*/ 5067767 w 10475908"/>
              <a:gd name="connsiteY699" fmla="*/ 4118198 h 6858001"/>
              <a:gd name="connsiteX700" fmla="*/ 5040308 w 10475908"/>
              <a:gd name="connsiteY700" fmla="*/ 4122737 h 6858001"/>
              <a:gd name="connsiteX701" fmla="*/ 5035546 w 10475908"/>
              <a:gd name="connsiteY701" fmla="*/ 4137025 h 6858001"/>
              <a:gd name="connsiteX702" fmla="*/ 5064121 w 10475908"/>
              <a:gd name="connsiteY702" fmla="*/ 4132263 h 6858001"/>
              <a:gd name="connsiteX703" fmla="*/ 5126034 w 10475908"/>
              <a:gd name="connsiteY703" fmla="*/ 4175125 h 6858001"/>
              <a:gd name="connsiteX704" fmla="*/ 5067767 w 10475908"/>
              <a:gd name="connsiteY704" fmla="*/ 4118198 h 6858001"/>
              <a:gd name="connsiteX705" fmla="*/ 4876795 w 10475908"/>
              <a:gd name="connsiteY705" fmla="*/ 4108450 h 6858001"/>
              <a:gd name="connsiteX706" fmla="*/ 4833933 w 10475908"/>
              <a:gd name="connsiteY706" fmla="*/ 4117975 h 6858001"/>
              <a:gd name="connsiteX707" fmla="*/ 4857745 w 10475908"/>
              <a:gd name="connsiteY707" fmla="*/ 4132263 h 6858001"/>
              <a:gd name="connsiteX708" fmla="*/ 4881558 w 10475908"/>
              <a:gd name="connsiteY708" fmla="*/ 4141788 h 6858001"/>
              <a:gd name="connsiteX709" fmla="*/ 4905370 w 10475908"/>
              <a:gd name="connsiteY709" fmla="*/ 4141788 h 6858001"/>
              <a:gd name="connsiteX710" fmla="*/ 4933945 w 10475908"/>
              <a:gd name="connsiteY710" fmla="*/ 4175126 h 6858001"/>
              <a:gd name="connsiteX711" fmla="*/ 4943470 w 10475908"/>
              <a:gd name="connsiteY711" fmla="*/ 4213226 h 6858001"/>
              <a:gd name="connsiteX712" fmla="*/ 4957758 w 10475908"/>
              <a:gd name="connsiteY712" fmla="*/ 4175126 h 6858001"/>
              <a:gd name="connsiteX713" fmla="*/ 4924420 w 10475908"/>
              <a:gd name="connsiteY713" fmla="*/ 4137026 h 6858001"/>
              <a:gd name="connsiteX714" fmla="*/ 4876795 w 10475908"/>
              <a:gd name="connsiteY714" fmla="*/ 4108450 h 6858001"/>
              <a:gd name="connsiteX715" fmla="*/ 4752018 w 10475908"/>
              <a:gd name="connsiteY715" fmla="*/ 4098925 h 6858001"/>
              <a:gd name="connsiteX716" fmla="*/ 4722808 w 10475908"/>
              <a:gd name="connsiteY716" fmla="*/ 4127500 h 6858001"/>
              <a:gd name="connsiteX717" fmla="*/ 4790964 w 10475908"/>
              <a:gd name="connsiteY717" fmla="*/ 4156075 h 6858001"/>
              <a:gd name="connsiteX718" fmla="*/ 4795833 w 10475908"/>
              <a:gd name="connsiteY718" fmla="*/ 4122737 h 6858001"/>
              <a:gd name="connsiteX719" fmla="*/ 4737413 w 10475908"/>
              <a:gd name="connsiteY719" fmla="*/ 4113212 h 6858001"/>
              <a:gd name="connsiteX720" fmla="*/ 4752018 w 10475908"/>
              <a:gd name="connsiteY720" fmla="*/ 4098925 h 6858001"/>
              <a:gd name="connsiteX721" fmla="*/ 4823516 w 10475908"/>
              <a:gd name="connsiteY721" fmla="*/ 4087614 h 6858001"/>
              <a:gd name="connsiteX722" fmla="*/ 4810121 w 10475908"/>
              <a:gd name="connsiteY722" fmla="*/ 4103688 h 6858001"/>
              <a:gd name="connsiteX723" fmla="*/ 4819646 w 10475908"/>
              <a:gd name="connsiteY723" fmla="*/ 4113213 h 6858001"/>
              <a:gd name="connsiteX724" fmla="*/ 4833934 w 10475908"/>
              <a:gd name="connsiteY724" fmla="*/ 4089400 h 6858001"/>
              <a:gd name="connsiteX725" fmla="*/ 4823516 w 10475908"/>
              <a:gd name="connsiteY725" fmla="*/ 4087614 h 6858001"/>
              <a:gd name="connsiteX726" fmla="*/ 4981571 w 10475908"/>
              <a:gd name="connsiteY726" fmla="*/ 4079875 h 6858001"/>
              <a:gd name="connsiteX727" fmla="*/ 4938708 w 10475908"/>
              <a:gd name="connsiteY727" fmla="*/ 4084637 h 6858001"/>
              <a:gd name="connsiteX728" fmla="*/ 4938708 w 10475908"/>
              <a:gd name="connsiteY728" fmla="*/ 4098925 h 6858001"/>
              <a:gd name="connsiteX729" fmla="*/ 4962521 w 10475908"/>
              <a:gd name="connsiteY729" fmla="*/ 4094163 h 6858001"/>
              <a:gd name="connsiteX730" fmla="*/ 4981571 w 10475908"/>
              <a:gd name="connsiteY730" fmla="*/ 4103688 h 6858001"/>
              <a:gd name="connsiteX731" fmla="*/ 4981571 w 10475908"/>
              <a:gd name="connsiteY731" fmla="*/ 4079875 h 6858001"/>
              <a:gd name="connsiteX732" fmla="*/ 4727715 w 10475908"/>
              <a:gd name="connsiteY732" fmla="*/ 4056063 h 6858001"/>
              <a:gd name="connsiteX733" fmla="*/ 4722808 w 10475908"/>
              <a:gd name="connsiteY733" fmla="*/ 4065588 h 6858001"/>
              <a:gd name="connsiteX734" fmla="*/ 4752249 w 10475908"/>
              <a:gd name="connsiteY734" fmla="*/ 4098926 h 6858001"/>
              <a:gd name="connsiteX735" fmla="*/ 4776783 w 10475908"/>
              <a:gd name="connsiteY735" fmla="*/ 4075113 h 6858001"/>
              <a:gd name="connsiteX736" fmla="*/ 4727715 w 10475908"/>
              <a:gd name="connsiteY736" fmla="*/ 4056063 h 6858001"/>
              <a:gd name="connsiteX737" fmla="*/ 4522783 w 10475908"/>
              <a:gd name="connsiteY737" fmla="*/ 4056063 h 6858001"/>
              <a:gd name="connsiteX738" fmla="*/ 4556121 w 10475908"/>
              <a:gd name="connsiteY738" fmla="*/ 4084638 h 6858001"/>
              <a:gd name="connsiteX739" fmla="*/ 4565646 w 10475908"/>
              <a:gd name="connsiteY739" fmla="*/ 4075113 h 6858001"/>
              <a:gd name="connsiteX740" fmla="*/ 4522783 w 10475908"/>
              <a:gd name="connsiteY740" fmla="*/ 4056063 h 6858001"/>
              <a:gd name="connsiteX741" fmla="*/ 4684708 w 10475908"/>
              <a:gd name="connsiteY741" fmla="*/ 4027488 h 6858001"/>
              <a:gd name="connsiteX742" fmla="*/ 4594221 w 10475908"/>
              <a:gd name="connsiteY742" fmla="*/ 4041775 h 6858001"/>
              <a:gd name="connsiteX743" fmla="*/ 4660896 w 10475908"/>
              <a:gd name="connsiteY743" fmla="*/ 4079875 h 6858001"/>
              <a:gd name="connsiteX744" fmla="*/ 4689471 w 10475908"/>
              <a:gd name="connsiteY744" fmla="*/ 4089401 h 6858001"/>
              <a:gd name="connsiteX745" fmla="*/ 4675183 w 10475908"/>
              <a:gd name="connsiteY745" fmla="*/ 4077494 h 6858001"/>
              <a:gd name="connsiteX746" fmla="*/ 4660896 w 10475908"/>
              <a:gd name="connsiteY746" fmla="*/ 4079875 h 6858001"/>
              <a:gd name="connsiteX747" fmla="*/ 4665658 w 10475908"/>
              <a:gd name="connsiteY747" fmla="*/ 4046538 h 6858001"/>
              <a:gd name="connsiteX748" fmla="*/ 4698996 w 10475908"/>
              <a:gd name="connsiteY748" fmla="*/ 4046538 h 6858001"/>
              <a:gd name="connsiteX749" fmla="*/ 4684708 w 10475908"/>
              <a:gd name="connsiteY749" fmla="*/ 4027488 h 6858001"/>
              <a:gd name="connsiteX750" fmla="*/ 4713283 w 10475908"/>
              <a:gd name="connsiteY750" fmla="*/ 4017963 h 6858001"/>
              <a:gd name="connsiteX751" fmla="*/ 4713283 w 10475908"/>
              <a:gd name="connsiteY751" fmla="*/ 4027488 h 6858001"/>
              <a:gd name="connsiteX752" fmla="*/ 4727570 w 10475908"/>
              <a:gd name="connsiteY752" fmla="*/ 4032251 h 6858001"/>
              <a:gd name="connsiteX753" fmla="*/ 4732333 w 10475908"/>
              <a:gd name="connsiteY753" fmla="*/ 4027488 h 6858001"/>
              <a:gd name="connsiteX754" fmla="*/ 4713283 w 10475908"/>
              <a:gd name="connsiteY754" fmla="*/ 4017963 h 6858001"/>
              <a:gd name="connsiteX755" fmla="*/ 5065907 w 10475908"/>
              <a:gd name="connsiteY755" fmla="*/ 3945136 h 6858001"/>
              <a:gd name="connsiteX756" fmla="*/ 5035546 w 10475908"/>
              <a:gd name="connsiteY756" fmla="*/ 3952876 h 6858001"/>
              <a:gd name="connsiteX757" fmla="*/ 5073646 w 10475908"/>
              <a:gd name="connsiteY757" fmla="*/ 3971926 h 6858001"/>
              <a:gd name="connsiteX758" fmla="*/ 5078409 w 10475908"/>
              <a:gd name="connsiteY758" fmla="*/ 3962401 h 6858001"/>
              <a:gd name="connsiteX759" fmla="*/ 5065907 w 10475908"/>
              <a:gd name="connsiteY759" fmla="*/ 3945136 h 6858001"/>
              <a:gd name="connsiteX760" fmla="*/ 4532308 w 10475908"/>
              <a:gd name="connsiteY760" fmla="*/ 3933825 h 6858001"/>
              <a:gd name="connsiteX761" fmla="*/ 4518020 w 10475908"/>
              <a:gd name="connsiteY761" fmla="*/ 3957638 h 6858001"/>
              <a:gd name="connsiteX762" fmla="*/ 4513258 w 10475908"/>
              <a:gd name="connsiteY762" fmla="*/ 3957638 h 6858001"/>
              <a:gd name="connsiteX763" fmla="*/ 4532308 w 10475908"/>
              <a:gd name="connsiteY763" fmla="*/ 3933825 h 6858001"/>
              <a:gd name="connsiteX764" fmla="*/ 4508495 w 10475908"/>
              <a:gd name="connsiteY764" fmla="*/ 3924300 h 6858001"/>
              <a:gd name="connsiteX765" fmla="*/ 4513258 w 10475908"/>
              <a:gd name="connsiteY765" fmla="*/ 3957638 h 6858001"/>
              <a:gd name="connsiteX766" fmla="*/ 4508495 w 10475908"/>
              <a:gd name="connsiteY766" fmla="*/ 3924300 h 6858001"/>
              <a:gd name="connsiteX767" fmla="*/ 4669230 w 10475908"/>
              <a:gd name="connsiteY767" fmla="*/ 3901678 h 6858001"/>
              <a:gd name="connsiteX768" fmla="*/ 4651371 w 10475908"/>
              <a:gd name="connsiteY768" fmla="*/ 3910013 h 6858001"/>
              <a:gd name="connsiteX769" fmla="*/ 4679946 w 10475908"/>
              <a:gd name="connsiteY769" fmla="*/ 3929063 h 6858001"/>
              <a:gd name="connsiteX770" fmla="*/ 4669230 w 10475908"/>
              <a:gd name="connsiteY770" fmla="*/ 3901678 h 6858001"/>
              <a:gd name="connsiteX771" fmla="*/ 4498970 w 10475908"/>
              <a:gd name="connsiteY771" fmla="*/ 3843338 h 6858001"/>
              <a:gd name="connsiteX772" fmla="*/ 4494208 w 10475908"/>
              <a:gd name="connsiteY772" fmla="*/ 3852863 h 6858001"/>
              <a:gd name="connsiteX773" fmla="*/ 4508496 w 10475908"/>
              <a:gd name="connsiteY773" fmla="*/ 3867151 h 6858001"/>
              <a:gd name="connsiteX774" fmla="*/ 4518021 w 10475908"/>
              <a:gd name="connsiteY774" fmla="*/ 3857626 h 6858001"/>
              <a:gd name="connsiteX775" fmla="*/ 4498970 w 10475908"/>
              <a:gd name="connsiteY775" fmla="*/ 3843338 h 6858001"/>
              <a:gd name="connsiteX776" fmla="*/ 4618033 w 10475908"/>
              <a:gd name="connsiteY776" fmla="*/ 3838575 h 6858001"/>
              <a:gd name="connsiteX777" fmla="*/ 4608508 w 10475908"/>
              <a:gd name="connsiteY777" fmla="*/ 3848100 h 6858001"/>
              <a:gd name="connsiteX778" fmla="*/ 4618033 w 10475908"/>
              <a:gd name="connsiteY778" fmla="*/ 3857625 h 6858001"/>
              <a:gd name="connsiteX779" fmla="*/ 4622795 w 10475908"/>
              <a:gd name="connsiteY779" fmla="*/ 3852862 h 6858001"/>
              <a:gd name="connsiteX780" fmla="*/ 4618033 w 10475908"/>
              <a:gd name="connsiteY780" fmla="*/ 3838575 h 6858001"/>
              <a:gd name="connsiteX781" fmla="*/ 4375940 w 10475908"/>
              <a:gd name="connsiteY781" fmla="*/ 3775472 h 6858001"/>
              <a:gd name="connsiteX782" fmla="*/ 4378321 w 10475908"/>
              <a:gd name="connsiteY782" fmla="*/ 3795713 h 6858001"/>
              <a:gd name="connsiteX783" fmla="*/ 4359271 w 10475908"/>
              <a:gd name="connsiteY783" fmla="*/ 3776662 h 6858001"/>
              <a:gd name="connsiteX784" fmla="*/ 4375940 w 10475908"/>
              <a:gd name="connsiteY784" fmla="*/ 3775472 h 6858001"/>
              <a:gd name="connsiteX785" fmla="*/ 4342676 w 10475908"/>
              <a:gd name="connsiteY785" fmla="*/ 3547914 h 6858001"/>
              <a:gd name="connsiteX786" fmla="*/ 4359271 w 10475908"/>
              <a:gd name="connsiteY786" fmla="*/ 3552825 h 6858001"/>
              <a:gd name="connsiteX787" fmla="*/ 4325933 w 10475908"/>
              <a:gd name="connsiteY787" fmla="*/ 3581400 h 6858001"/>
              <a:gd name="connsiteX788" fmla="*/ 4342676 w 10475908"/>
              <a:gd name="connsiteY788" fmla="*/ 3547914 h 6858001"/>
              <a:gd name="connsiteX789" fmla="*/ 4249733 w 10475908"/>
              <a:gd name="connsiteY789" fmla="*/ 3538538 h 6858001"/>
              <a:gd name="connsiteX790" fmla="*/ 4283071 w 10475908"/>
              <a:gd name="connsiteY790" fmla="*/ 3571876 h 6858001"/>
              <a:gd name="connsiteX791" fmla="*/ 4306883 w 10475908"/>
              <a:gd name="connsiteY791" fmla="*/ 3609976 h 6858001"/>
              <a:gd name="connsiteX792" fmla="*/ 4330696 w 10475908"/>
              <a:gd name="connsiteY792" fmla="*/ 3605213 h 6858001"/>
              <a:gd name="connsiteX793" fmla="*/ 4349746 w 10475908"/>
              <a:gd name="connsiteY793" fmla="*/ 3638551 h 6858001"/>
              <a:gd name="connsiteX794" fmla="*/ 4225921 w 10475908"/>
              <a:gd name="connsiteY794" fmla="*/ 3548063 h 6858001"/>
              <a:gd name="connsiteX795" fmla="*/ 4249733 w 10475908"/>
              <a:gd name="connsiteY795" fmla="*/ 3538538 h 6858001"/>
              <a:gd name="connsiteX796" fmla="*/ 4489446 w 10475908"/>
              <a:gd name="connsiteY796" fmla="*/ 3524250 h 6858001"/>
              <a:gd name="connsiteX797" fmla="*/ 4498971 w 10475908"/>
              <a:gd name="connsiteY797" fmla="*/ 3562350 h 6858001"/>
              <a:gd name="connsiteX798" fmla="*/ 4489446 w 10475908"/>
              <a:gd name="connsiteY798" fmla="*/ 3524250 h 6858001"/>
              <a:gd name="connsiteX799" fmla="*/ 4406895 w 10475908"/>
              <a:gd name="connsiteY799" fmla="*/ 3519488 h 6858001"/>
              <a:gd name="connsiteX800" fmla="*/ 4421183 w 10475908"/>
              <a:gd name="connsiteY800" fmla="*/ 3529013 h 6858001"/>
              <a:gd name="connsiteX801" fmla="*/ 4416420 w 10475908"/>
              <a:gd name="connsiteY801" fmla="*/ 3538538 h 6858001"/>
              <a:gd name="connsiteX802" fmla="*/ 4402133 w 10475908"/>
              <a:gd name="connsiteY802" fmla="*/ 3529013 h 6858001"/>
              <a:gd name="connsiteX803" fmla="*/ 4406895 w 10475908"/>
              <a:gd name="connsiteY803" fmla="*/ 3519488 h 6858001"/>
              <a:gd name="connsiteX804" fmla="*/ 4171946 w 10475908"/>
              <a:gd name="connsiteY804" fmla="*/ 3505200 h 6858001"/>
              <a:gd name="connsiteX805" fmla="*/ 4195759 w 10475908"/>
              <a:gd name="connsiteY805" fmla="*/ 3509962 h 6858001"/>
              <a:gd name="connsiteX806" fmla="*/ 4171946 w 10475908"/>
              <a:gd name="connsiteY806" fmla="*/ 3524250 h 6858001"/>
              <a:gd name="connsiteX807" fmla="*/ 4171946 w 10475908"/>
              <a:gd name="connsiteY807" fmla="*/ 3505200 h 6858001"/>
              <a:gd name="connsiteX808" fmla="*/ 4316408 w 10475908"/>
              <a:gd name="connsiteY808" fmla="*/ 3500438 h 6858001"/>
              <a:gd name="connsiteX809" fmla="*/ 4321170 w 10475908"/>
              <a:gd name="connsiteY809" fmla="*/ 3500438 h 6858001"/>
              <a:gd name="connsiteX810" fmla="*/ 4325933 w 10475908"/>
              <a:gd name="connsiteY810" fmla="*/ 3524251 h 6858001"/>
              <a:gd name="connsiteX811" fmla="*/ 4349746 w 10475908"/>
              <a:gd name="connsiteY811" fmla="*/ 3514726 h 6858001"/>
              <a:gd name="connsiteX812" fmla="*/ 4344983 w 10475908"/>
              <a:gd name="connsiteY812" fmla="*/ 3529013 h 6858001"/>
              <a:gd name="connsiteX813" fmla="*/ 4311645 w 10475908"/>
              <a:gd name="connsiteY813" fmla="*/ 3529013 h 6858001"/>
              <a:gd name="connsiteX814" fmla="*/ 4316408 w 10475908"/>
              <a:gd name="connsiteY814" fmla="*/ 3500438 h 6858001"/>
              <a:gd name="connsiteX815" fmla="*/ 4172522 w 10475908"/>
              <a:gd name="connsiteY815" fmla="*/ 3500338 h 6858001"/>
              <a:gd name="connsiteX816" fmla="*/ 4172522 w 10475908"/>
              <a:gd name="connsiteY816" fmla="*/ 3505094 h 6858001"/>
              <a:gd name="connsiteX817" fmla="*/ 4167732 w 10475908"/>
              <a:gd name="connsiteY817" fmla="*/ 3505094 h 6858001"/>
              <a:gd name="connsiteX818" fmla="*/ 4172522 w 10475908"/>
              <a:gd name="connsiteY818" fmla="*/ 3500338 h 6858001"/>
              <a:gd name="connsiteX819" fmla="*/ 4344983 w 10475908"/>
              <a:gd name="connsiteY819" fmla="*/ 3476625 h 6858001"/>
              <a:gd name="connsiteX820" fmla="*/ 4349746 w 10475908"/>
              <a:gd name="connsiteY820" fmla="*/ 3481387 h 6858001"/>
              <a:gd name="connsiteX821" fmla="*/ 4340221 w 10475908"/>
              <a:gd name="connsiteY821" fmla="*/ 3500438 h 6858001"/>
              <a:gd name="connsiteX822" fmla="*/ 4330696 w 10475908"/>
              <a:gd name="connsiteY822" fmla="*/ 3495675 h 6858001"/>
              <a:gd name="connsiteX823" fmla="*/ 4344983 w 10475908"/>
              <a:gd name="connsiteY823" fmla="*/ 3476625 h 6858001"/>
              <a:gd name="connsiteX824" fmla="*/ 4052883 w 10475908"/>
              <a:gd name="connsiteY824" fmla="*/ 3462338 h 6858001"/>
              <a:gd name="connsiteX825" fmla="*/ 4071933 w 10475908"/>
              <a:gd name="connsiteY825" fmla="*/ 3471863 h 6858001"/>
              <a:gd name="connsiteX826" fmla="*/ 4086221 w 10475908"/>
              <a:gd name="connsiteY826" fmla="*/ 3490913 h 6858001"/>
              <a:gd name="connsiteX827" fmla="*/ 4062408 w 10475908"/>
              <a:gd name="connsiteY827" fmla="*/ 3481388 h 6858001"/>
              <a:gd name="connsiteX828" fmla="*/ 4052883 w 10475908"/>
              <a:gd name="connsiteY828" fmla="*/ 3462338 h 6858001"/>
              <a:gd name="connsiteX829" fmla="*/ 4263425 w 10475908"/>
              <a:gd name="connsiteY829" fmla="*/ 3443288 h 6858001"/>
              <a:gd name="connsiteX830" fmla="*/ 4292596 w 10475908"/>
              <a:gd name="connsiteY830" fmla="*/ 3467101 h 6858001"/>
              <a:gd name="connsiteX831" fmla="*/ 4316409 w 10475908"/>
              <a:gd name="connsiteY831" fmla="*/ 3476626 h 6858001"/>
              <a:gd name="connsiteX832" fmla="*/ 4278308 w 10475908"/>
              <a:gd name="connsiteY832" fmla="*/ 3481388 h 6858001"/>
              <a:gd name="connsiteX833" fmla="*/ 4244971 w 10475908"/>
              <a:gd name="connsiteY833" fmla="*/ 3476626 h 6858001"/>
              <a:gd name="connsiteX834" fmla="*/ 4263425 w 10475908"/>
              <a:gd name="connsiteY834" fmla="*/ 3443288 h 6858001"/>
              <a:gd name="connsiteX835" fmla="*/ 4554260 w 10475908"/>
              <a:gd name="connsiteY835" fmla="*/ 3424015 h 6858001"/>
              <a:gd name="connsiteX836" fmla="*/ 4532308 w 10475908"/>
              <a:gd name="connsiteY836" fmla="*/ 3429001 h 6858001"/>
              <a:gd name="connsiteX837" fmla="*/ 4565645 w 10475908"/>
              <a:gd name="connsiteY837" fmla="*/ 3452813 h 6858001"/>
              <a:gd name="connsiteX838" fmla="*/ 4554260 w 10475908"/>
              <a:gd name="connsiteY838" fmla="*/ 3424015 h 6858001"/>
              <a:gd name="connsiteX839" fmla="*/ 4134070 w 10475908"/>
              <a:gd name="connsiteY839" fmla="*/ 3395885 h 6858001"/>
              <a:gd name="connsiteX840" fmla="*/ 4135434 w 10475908"/>
              <a:gd name="connsiteY840" fmla="*/ 3397230 h 6858001"/>
              <a:gd name="connsiteX841" fmla="*/ 4135434 w 10475908"/>
              <a:gd name="connsiteY841" fmla="*/ 3397256 h 6858001"/>
              <a:gd name="connsiteX842" fmla="*/ 4133846 w 10475908"/>
              <a:gd name="connsiteY842" fmla="*/ 3397256 h 6858001"/>
              <a:gd name="connsiteX843" fmla="*/ 4133846 w 10475908"/>
              <a:gd name="connsiteY843" fmla="*/ 3396182 h 6858001"/>
              <a:gd name="connsiteX844" fmla="*/ 4133850 w 10475908"/>
              <a:gd name="connsiteY844" fmla="*/ 3395668 h 6858001"/>
              <a:gd name="connsiteX845" fmla="*/ 4134193 w 10475908"/>
              <a:gd name="connsiteY845" fmla="*/ 3395668 h 6858001"/>
              <a:gd name="connsiteX846" fmla="*/ 4134203 w 10475908"/>
              <a:gd name="connsiteY846" fmla="*/ 3395709 h 6858001"/>
              <a:gd name="connsiteX847" fmla="*/ 4134070 w 10475908"/>
              <a:gd name="connsiteY847" fmla="*/ 3395885 h 6858001"/>
              <a:gd name="connsiteX848" fmla="*/ 4186961 w 10475908"/>
              <a:gd name="connsiteY848" fmla="*/ 3367089 h 6858001"/>
              <a:gd name="connsiteX849" fmla="*/ 4211104 w 10475908"/>
              <a:gd name="connsiteY849" fmla="*/ 3424238 h 6858001"/>
              <a:gd name="connsiteX850" fmla="*/ 4235248 w 10475908"/>
              <a:gd name="connsiteY850" fmla="*/ 3414715 h 6858001"/>
              <a:gd name="connsiteX851" fmla="*/ 4249734 w 10475908"/>
              <a:gd name="connsiteY851" fmla="*/ 3443288 h 6858001"/>
              <a:gd name="connsiteX852" fmla="*/ 4220762 w 10475908"/>
              <a:gd name="connsiteY852" fmla="*/ 3448051 h 6858001"/>
              <a:gd name="connsiteX853" fmla="*/ 4157989 w 10475908"/>
              <a:gd name="connsiteY853" fmla="*/ 3419476 h 6858001"/>
              <a:gd name="connsiteX854" fmla="*/ 4135434 w 10475908"/>
              <a:gd name="connsiteY854" fmla="*/ 3397230 h 6858001"/>
              <a:gd name="connsiteX855" fmla="*/ 4135434 w 10475908"/>
              <a:gd name="connsiteY855" fmla="*/ 3395668 h 6858001"/>
              <a:gd name="connsiteX856" fmla="*/ 4134193 w 10475908"/>
              <a:gd name="connsiteY856" fmla="*/ 3395668 h 6858001"/>
              <a:gd name="connsiteX857" fmla="*/ 4134166 w 10475908"/>
              <a:gd name="connsiteY857" fmla="*/ 3395562 h 6858001"/>
              <a:gd name="connsiteX858" fmla="*/ 4167647 w 10475908"/>
              <a:gd name="connsiteY858" fmla="*/ 3384948 h 6858001"/>
              <a:gd name="connsiteX859" fmla="*/ 4186961 w 10475908"/>
              <a:gd name="connsiteY859" fmla="*/ 3367089 h 6858001"/>
              <a:gd name="connsiteX860" fmla="*/ 4221158 w 10475908"/>
              <a:gd name="connsiteY860" fmla="*/ 3352800 h 6858001"/>
              <a:gd name="connsiteX861" fmla="*/ 4240209 w 10475908"/>
              <a:gd name="connsiteY861" fmla="*/ 3362326 h 6858001"/>
              <a:gd name="connsiteX862" fmla="*/ 4235446 w 10475908"/>
              <a:gd name="connsiteY862" fmla="*/ 3367089 h 6858001"/>
              <a:gd name="connsiteX863" fmla="*/ 4216396 w 10475908"/>
              <a:gd name="connsiteY863" fmla="*/ 3362326 h 6858001"/>
              <a:gd name="connsiteX864" fmla="*/ 4221158 w 10475908"/>
              <a:gd name="connsiteY864" fmla="*/ 3352800 h 6858001"/>
              <a:gd name="connsiteX865" fmla="*/ 4259258 w 10475908"/>
              <a:gd name="connsiteY865" fmla="*/ 3290896 h 6858001"/>
              <a:gd name="connsiteX866" fmla="*/ 4259258 w 10475908"/>
              <a:gd name="connsiteY866" fmla="*/ 3333757 h 6858001"/>
              <a:gd name="connsiteX867" fmla="*/ 4297358 w 10475908"/>
              <a:gd name="connsiteY867" fmla="*/ 3314707 h 6858001"/>
              <a:gd name="connsiteX868" fmla="*/ 4259258 w 10475908"/>
              <a:gd name="connsiteY868" fmla="*/ 3290896 h 6858001"/>
              <a:gd name="connsiteX869" fmla="*/ 4186556 w 10475908"/>
              <a:gd name="connsiteY869" fmla="*/ 3279146 h 6858001"/>
              <a:gd name="connsiteX870" fmla="*/ 4171946 w 10475908"/>
              <a:gd name="connsiteY870" fmla="*/ 3281378 h 6858001"/>
              <a:gd name="connsiteX871" fmla="*/ 4202109 w 10475908"/>
              <a:gd name="connsiteY871" fmla="*/ 3309951 h 6858001"/>
              <a:gd name="connsiteX872" fmla="*/ 4186556 w 10475908"/>
              <a:gd name="connsiteY872" fmla="*/ 3279146 h 6858001"/>
              <a:gd name="connsiteX873" fmla="*/ 4124321 w 10475908"/>
              <a:gd name="connsiteY873" fmla="*/ 2886087 h 6858001"/>
              <a:gd name="connsiteX874" fmla="*/ 4225921 w 10475908"/>
              <a:gd name="connsiteY874" fmla="*/ 2943238 h 6858001"/>
              <a:gd name="connsiteX875" fmla="*/ 4124321 w 10475908"/>
              <a:gd name="connsiteY875" fmla="*/ 2886087 h 6858001"/>
              <a:gd name="connsiteX876" fmla="*/ 3957633 w 10475908"/>
              <a:gd name="connsiteY876" fmla="*/ 2852758 h 6858001"/>
              <a:gd name="connsiteX877" fmla="*/ 3986209 w 10475908"/>
              <a:gd name="connsiteY877" fmla="*/ 2871809 h 6858001"/>
              <a:gd name="connsiteX878" fmla="*/ 3986209 w 10475908"/>
              <a:gd name="connsiteY878" fmla="*/ 2876572 h 6858001"/>
              <a:gd name="connsiteX879" fmla="*/ 3952871 w 10475908"/>
              <a:gd name="connsiteY879" fmla="*/ 2862283 h 6858001"/>
              <a:gd name="connsiteX880" fmla="*/ 3957633 w 10475908"/>
              <a:gd name="connsiteY880" fmla="*/ 2852758 h 6858001"/>
              <a:gd name="connsiteX881" fmla="*/ 4043358 w 10475908"/>
              <a:gd name="connsiteY881" fmla="*/ 2835286 h 6858001"/>
              <a:gd name="connsiteX882" fmla="*/ 4038596 w 10475908"/>
              <a:gd name="connsiteY882" fmla="*/ 2839732 h 6858001"/>
              <a:gd name="connsiteX883" fmla="*/ 4090984 w 10475908"/>
              <a:gd name="connsiteY883" fmla="*/ 2857511 h 6858001"/>
              <a:gd name="connsiteX884" fmla="*/ 4090984 w 10475908"/>
              <a:gd name="connsiteY884" fmla="*/ 2835286 h 6858001"/>
              <a:gd name="connsiteX885" fmla="*/ 4043358 w 10475908"/>
              <a:gd name="connsiteY885" fmla="*/ 2835286 h 6858001"/>
              <a:gd name="connsiteX886" fmla="*/ 4244971 w 10475908"/>
              <a:gd name="connsiteY886" fmla="*/ 2806713 h 6858001"/>
              <a:gd name="connsiteX887" fmla="*/ 4297359 w 10475908"/>
              <a:gd name="connsiteY887" fmla="*/ 2811473 h 6858001"/>
              <a:gd name="connsiteX888" fmla="*/ 4244971 w 10475908"/>
              <a:gd name="connsiteY888" fmla="*/ 2806713 h 6858001"/>
              <a:gd name="connsiteX889" fmla="*/ 4000496 w 10475908"/>
              <a:gd name="connsiteY889" fmla="*/ 2782900 h 6858001"/>
              <a:gd name="connsiteX890" fmla="*/ 3981446 w 10475908"/>
              <a:gd name="connsiteY890" fmla="*/ 2820999 h 6858001"/>
              <a:gd name="connsiteX891" fmla="*/ 4038596 w 10475908"/>
              <a:gd name="connsiteY891" fmla="*/ 2787661 h 6858001"/>
              <a:gd name="connsiteX892" fmla="*/ 4000496 w 10475908"/>
              <a:gd name="connsiteY892" fmla="*/ 2782900 h 6858001"/>
              <a:gd name="connsiteX893" fmla="*/ 4114796 w 10475908"/>
              <a:gd name="connsiteY893" fmla="*/ 2773375 h 6858001"/>
              <a:gd name="connsiteX894" fmla="*/ 4134065 w 10475908"/>
              <a:gd name="connsiteY894" fmla="*/ 2806249 h 6858001"/>
              <a:gd name="connsiteX895" fmla="*/ 4119613 w 10475908"/>
              <a:gd name="connsiteY895" fmla="*/ 2815642 h 6858001"/>
              <a:gd name="connsiteX896" fmla="*/ 4153334 w 10475908"/>
              <a:gd name="connsiteY896" fmla="*/ 2839124 h 6858001"/>
              <a:gd name="connsiteX897" fmla="*/ 4162968 w 10475908"/>
              <a:gd name="connsiteY897" fmla="*/ 2825034 h 6858001"/>
              <a:gd name="connsiteX898" fmla="*/ 4187054 w 10475908"/>
              <a:gd name="connsiteY898" fmla="*/ 2857909 h 6858001"/>
              <a:gd name="connsiteX899" fmla="*/ 4254496 w 10475908"/>
              <a:gd name="connsiteY899" fmla="*/ 2886088 h 6858001"/>
              <a:gd name="connsiteX900" fmla="*/ 4254496 w 10475908"/>
              <a:gd name="connsiteY900" fmla="*/ 2848516 h 6858001"/>
              <a:gd name="connsiteX901" fmla="*/ 4191872 w 10475908"/>
              <a:gd name="connsiteY901" fmla="*/ 2801553 h 6858001"/>
              <a:gd name="connsiteX902" fmla="*/ 4114796 w 10475908"/>
              <a:gd name="connsiteY902" fmla="*/ 2773375 h 6858001"/>
              <a:gd name="connsiteX903" fmla="*/ 3954061 w 10475908"/>
              <a:gd name="connsiteY903" fmla="*/ 2700745 h 6858001"/>
              <a:gd name="connsiteX904" fmla="*/ 3929058 w 10475908"/>
              <a:gd name="connsiteY904" fmla="*/ 2701936 h 6858001"/>
              <a:gd name="connsiteX905" fmla="*/ 3971920 w 10475908"/>
              <a:gd name="connsiteY905" fmla="*/ 2740037 h 6858001"/>
              <a:gd name="connsiteX906" fmla="*/ 4043358 w 10475908"/>
              <a:gd name="connsiteY906" fmla="*/ 2759088 h 6858001"/>
              <a:gd name="connsiteX907" fmla="*/ 4043358 w 10475908"/>
              <a:gd name="connsiteY907" fmla="*/ 2787661 h 6858001"/>
              <a:gd name="connsiteX908" fmla="*/ 4095745 w 10475908"/>
              <a:gd name="connsiteY908" fmla="*/ 2801948 h 6858001"/>
              <a:gd name="connsiteX909" fmla="*/ 4100508 w 10475908"/>
              <a:gd name="connsiteY909" fmla="*/ 2768612 h 6858001"/>
              <a:gd name="connsiteX910" fmla="*/ 4024308 w 10475908"/>
              <a:gd name="connsiteY910" fmla="*/ 2730513 h 6858001"/>
              <a:gd name="connsiteX911" fmla="*/ 3986208 w 10475908"/>
              <a:gd name="connsiteY911" fmla="*/ 2730513 h 6858001"/>
              <a:gd name="connsiteX912" fmla="*/ 3971920 w 10475908"/>
              <a:gd name="connsiteY912" fmla="*/ 2720988 h 6858001"/>
              <a:gd name="connsiteX913" fmla="*/ 3954061 w 10475908"/>
              <a:gd name="connsiteY913" fmla="*/ 2700745 h 6858001"/>
              <a:gd name="connsiteX914" fmla="*/ 3841928 w 10475908"/>
              <a:gd name="connsiteY914" fmla="*/ 2682885 h 6858001"/>
              <a:gd name="connsiteX915" fmla="*/ 3861223 w 10475908"/>
              <a:gd name="connsiteY915" fmla="*/ 2735275 h 6858001"/>
              <a:gd name="connsiteX916" fmla="*/ 3952871 w 10475908"/>
              <a:gd name="connsiteY916" fmla="*/ 2754327 h 6858001"/>
              <a:gd name="connsiteX917" fmla="*/ 3841928 w 10475908"/>
              <a:gd name="connsiteY917" fmla="*/ 2682885 h 6858001"/>
              <a:gd name="connsiteX918" fmla="*/ 3986208 w 10475908"/>
              <a:gd name="connsiteY918" fmla="*/ 2668596 h 6858001"/>
              <a:gd name="connsiteX919" fmla="*/ 3990970 w 10475908"/>
              <a:gd name="connsiteY919" fmla="*/ 2701937 h 6858001"/>
              <a:gd name="connsiteX920" fmla="*/ 4033833 w 10475908"/>
              <a:gd name="connsiteY920" fmla="*/ 2692410 h 6858001"/>
              <a:gd name="connsiteX921" fmla="*/ 3986208 w 10475908"/>
              <a:gd name="connsiteY921" fmla="*/ 2668596 h 6858001"/>
              <a:gd name="connsiteX922" fmla="*/ 4325933 w 10475908"/>
              <a:gd name="connsiteY922" fmla="*/ 2654309 h 6858001"/>
              <a:gd name="connsiteX923" fmla="*/ 4349745 w 10475908"/>
              <a:gd name="connsiteY923" fmla="*/ 2663833 h 6858001"/>
              <a:gd name="connsiteX924" fmla="*/ 4354508 w 10475908"/>
              <a:gd name="connsiteY924" fmla="*/ 2654309 h 6858001"/>
              <a:gd name="connsiteX925" fmla="*/ 4325933 w 10475908"/>
              <a:gd name="connsiteY925" fmla="*/ 2654309 h 6858001"/>
              <a:gd name="connsiteX926" fmla="*/ 3832448 w 10475908"/>
              <a:gd name="connsiteY926" fmla="*/ 2635260 h 6858001"/>
              <a:gd name="connsiteX927" fmla="*/ 3832448 w 10475908"/>
              <a:gd name="connsiteY927" fmla="*/ 2649546 h 6858001"/>
              <a:gd name="connsiteX928" fmla="*/ 3813171 w 10475908"/>
              <a:gd name="connsiteY928" fmla="*/ 2644784 h 6858001"/>
              <a:gd name="connsiteX929" fmla="*/ 3813171 w 10475908"/>
              <a:gd name="connsiteY929" fmla="*/ 2654308 h 6858001"/>
              <a:gd name="connsiteX930" fmla="*/ 3890278 w 10475908"/>
              <a:gd name="connsiteY930" fmla="*/ 2682883 h 6858001"/>
              <a:gd name="connsiteX931" fmla="*/ 3914374 w 10475908"/>
              <a:gd name="connsiteY931" fmla="*/ 2644784 h 6858001"/>
              <a:gd name="connsiteX932" fmla="*/ 3933651 w 10475908"/>
              <a:gd name="connsiteY932" fmla="*/ 2682883 h 6858001"/>
              <a:gd name="connsiteX933" fmla="*/ 3938470 w 10475908"/>
              <a:gd name="connsiteY933" fmla="*/ 2659071 h 6858001"/>
              <a:gd name="connsiteX934" fmla="*/ 3899917 w 10475908"/>
              <a:gd name="connsiteY934" fmla="*/ 2640022 h 6858001"/>
              <a:gd name="connsiteX935" fmla="*/ 3832448 w 10475908"/>
              <a:gd name="connsiteY935" fmla="*/ 2635260 h 6858001"/>
              <a:gd name="connsiteX936" fmla="*/ 3732208 w 10475908"/>
              <a:gd name="connsiteY936" fmla="*/ 2630498 h 6858001"/>
              <a:gd name="connsiteX937" fmla="*/ 3756021 w 10475908"/>
              <a:gd name="connsiteY937" fmla="*/ 2678121 h 6858001"/>
              <a:gd name="connsiteX938" fmla="*/ 3813171 w 10475908"/>
              <a:gd name="connsiteY938" fmla="*/ 2701936 h 6858001"/>
              <a:gd name="connsiteX939" fmla="*/ 3817934 w 10475908"/>
              <a:gd name="connsiteY939" fmla="*/ 2692410 h 6858001"/>
              <a:gd name="connsiteX940" fmla="*/ 3803646 w 10475908"/>
              <a:gd name="connsiteY940" fmla="*/ 2659071 h 6858001"/>
              <a:gd name="connsiteX941" fmla="*/ 3732208 w 10475908"/>
              <a:gd name="connsiteY941" fmla="*/ 2630498 h 6858001"/>
              <a:gd name="connsiteX942" fmla="*/ 3419867 w 10475908"/>
              <a:gd name="connsiteY942" fmla="*/ 2467983 h 6858001"/>
              <a:gd name="connsiteX943" fmla="*/ 3382958 w 10475908"/>
              <a:gd name="connsiteY943" fmla="*/ 2473341 h 6858001"/>
              <a:gd name="connsiteX944" fmla="*/ 3449633 w 10475908"/>
              <a:gd name="connsiteY944" fmla="*/ 2487630 h 6858001"/>
              <a:gd name="connsiteX945" fmla="*/ 3419867 w 10475908"/>
              <a:gd name="connsiteY945" fmla="*/ 2467983 h 6858001"/>
              <a:gd name="connsiteX946" fmla="*/ 3290883 w 10475908"/>
              <a:gd name="connsiteY946" fmla="*/ 2459053 h 6858001"/>
              <a:gd name="connsiteX947" fmla="*/ 3286121 w 10475908"/>
              <a:gd name="connsiteY947" fmla="*/ 2468579 h 6858001"/>
              <a:gd name="connsiteX948" fmla="*/ 3319458 w 10475908"/>
              <a:gd name="connsiteY948" fmla="*/ 2487631 h 6858001"/>
              <a:gd name="connsiteX949" fmla="*/ 3324221 w 10475908"/>
              <a:gd name="connsiteY949" fmla="*/ 2478105 h 6858001"/>
              <a:gd name="connsiteX950" fmla="*/ 3290883 w 10475908"/>
              <a:gd name="connsiteY950" fmla="*/ 2459053 h 6858001"/>
              <a:gd name="connsiteX951" fmla="*/ 3465950 w 10475908"/>
              <a:gd name="connsiteY951" fmla="*/ 2452502 h 6858001"/>
              <a:gd name="connsiteX952" fmla="*/ 3449633 w 10475908"/>
              <a:gd name="connsiteY952" fmla="*/ 2459050 h 6858001"/>
              <a:gd name="connsiteX953" fmla="*/ 3511907 w 10475908"/>
              <a:gd name="connsiteY953" fmla="*/ 2487627 h 6858001"/>
              <a:gd name="connsiteX954" fmla="*/ 3459213 w 10475908"/>
              <a:gd name="connsiteY954" fmla="*/ 2516203 h 6858001"/>
              <a:gd name="connsiteX955" fmla="*/ 3492746 w 10475908"/>
              <a:gd name="connsiteY955" fmla="*/ 2525730 h 6858001"/>
              <a:gd name="connsiteX956" fmla="*/ 3559811 w 10475908"/>
              <a:gd name="connsiteY956" fmla="*/ 2516203 h 6858001"/>
              <a:gd name="connsiteX957" fmla="*/ 3588553 w 10475908"/>
              <a:gd name="connsiteY957" fmla="*/ 2535256 h 6858001"/>
              <a:gd name="connsiteX958" fmla="*/ 3516698 w 10475908"/>
              <a:gd name="connsiteY958" fmla="*/ 2540017 h 6858001"/>
              <a:gd name="connsiteX959" fmla="*/ 3636456 w 10475908"/>
              <a:gd name="connsiteY959" fmla="*/ 2597162 h 6858001"/>
              <a:gd name="connsiteX960" fmla="*/ 3722683 w 10475908"/>
              <a:gd name="connsiteY960" fmla="*/ 2640022 h 6858001"/>
              <a:gd name="connsiteX961" fmla="*/ 3713102 w 10475908"/>
              <a:gd name="connsiteY961" fmla="*/ 2616211 h 6858001"/>
              <a:gd name="connsiteX962" fmla="*/ 3674779 w 10475908"/>
              <a:gd name="connsiteY962" fmla="*/ 2616211 h 6858001"/>
              <a:gd name="connsiteX963" fmla="*/ 3674779 w 10475908"/>
              <a:gd name="connsiteY963" fmla="*/ 2601925 h 6858001"/>
              <a:gd name="connsiteX964" fmla="*/ 3583763 w 10475908"/>
              <a:gd name="connsiteY964" fmla="*/ 2563829 h 6858001"/>
              <a:gd name="connsiteX965" fmla="*/ 3617295 w 10475908"/>
              <a:gd name="connsiteY965" fmla="*/ 2540017 h 6858001"/>
              <a:gd name="connsiteX966" fmla="*/ 3669989 w 10475908"/>
              <a:gd name="connsiteY966" fmla="*/ 2549542 h 6858001"/>
              <a:gd name="connsiteX967" fmla="*/ 3526278 w 10475908"/>
              <a:gd name="connsiteY967" fmla="*/ 2473339 h 6858001"/>
              <a:gd name="connsiteX968" fmla="*/ 3550230 w 10475908"/>
              <a:gd name="connsiteY968" fmla="*/ 2463813 h 6858001"/>
              <a:gd name="connsiteX969" fmla="*/ 3502327 w 10475908"/>
              <a:gd name="connsiteY969" fmla="*/ 2468576 h 6858001"/>
              <a:gd name="connsiteX970" fmla="*/ 3465950 w 10475908"/>
              <a:gd name="connsiteY970" fmla="*/ 2452502 h 6858001"/>
              <a:gd name="connsiteX971" fmla="*/ 3390102 w 10475908"/>
              <a:gd name="connsiteY971" fmla="*/ 2422140 h 6858001"/>
              <a:gd name="connsiteX972" fmla="*/ 3368671 w 10475908"/>
              <a:gd name="connsiteY972" fmla="*/ 2430475 h 6858001"/>
              <a:gd name="connsiteX973" fmla="*/ 3425821 w 10475908"/>
              <a:gd name="connsiteY973" fmla="*/ 2435238 h 6858001"/>
              <a:gd name="connsiteX974" fmla="*/ 3390102 w 10475908"/>
              <a:gd name="connsiteY974" fmla="*/ 2422140 h 6858001"/>
              <a:gd name="connsiteX975" fmla="*/ 3271909 w 10475908"/>
              <a:gd name="connsiteY975" fmla="*/ 2406661 h 6858001"/>
              <a:gd name="connsiteX976" fmla="*/ 3267071 w 10475908"/>
              <a:gd name="connsiteY976" fmla="*/ 2416187 h 6858001"/>
              <a:gd name="connsiteX977" fmla="*/ 3368671 w 10475908"/>
              <a:gd name="connsiteY977" fmla="*/ 2454290 h 6858001"/>
              <a:gd name="connsiteX978" fmla="*/ 3368671 w 10475908"/>
              <a:gd name="connsiteY978" fmla="*/ 2449528 h 6858001"/>
              <a:gd name="connsiteX979" fmla="*/ 3271909 w 10475908"/>
              <a:gd name="connsiteY979" fmla="*/ 2406661 h 6858001"/>
              <a:gd name="connsiteX980" fmla="*/ 3363769 w 10475908"/>
              <a:gd name="connsiteY980" fmla="*/ 2361341 h 6858001"/>
              <a:gd name="connsiteX981" fmla="*/ 3348033 w 10475908"/>
              <a:gd name="connsiteY981" fmla="*/ 2368557 h 6858001"/>
              <a:gd name="connsiteX982" fmla="*/ 3435187 w 10475908"/>
              <a:gd name="connsiteY982" fmla="*/ 2416186 h 6858001"/>
              <a:gd name="connsiteX983" fmla="*/ 3444871 w 10475908"/>
              <a:gd name="connsiteY983" fmla="*/ 2406661 h 6858001"/>
              <a:gd name="connsiteX984" fmla="*/ 3396452 w 10475908"/>
              <a:gd name="connsiteY984" fmla="*/ 2378083 h 6858001"/>
              <a:gd name="connsiteX985" fmla="*/ 3363769 w 10475908"/>
              <a:gd name="connsiteY985" fmla="*/ 2361341 h 6858001"/>
              <a:gd name="connsiteX986" fmla="*/ 3440108 w 10475908"/>
              <a:gd name="connsiteY986" fmla="*/ 2359032 h 6858001"/>
              <a:gd name="connsiteX987" fmla="*/ 3440108 w 10475908"/>
              <a:gd name="connsiteY987" fmla="*/ 2368556 h 6858001"/>
              <a:gd name="connsiteX988" fmla="*/ 3463920 w 10475908"/>
              <a:gd name="connsiteY988" fmla="*/ 2378082 h 6858001"/>
              <a:gd name="connsiteX989" fmla="*/ 3468683 w 10475908"/>
              <a:gd name="connsiteY989" fmla="*/ 2368556 h 6858001"/>
              <a:gd name="connsiteX990" fmla="*/ 3440108 w 10475908"/>
              <a:gd name="connsiteY990" fmla="*/ 2359032 h 6858001"/>
              <a:gd name="connsiteX991" fmla="*/ 3698871 w 10475908"/>
              <a:gd name="connsiteY991" fmla="*/ 2330459 h 6858001"/>
              <a:gd name="connsiteX992" fmla="*/ 3698871 w 10475908"/>
              <a:gd name="connsiteY992" fmla="*/ 2335223 h 6858001"/>
              <a:gd name="connsiteX993" fmla="*/ 3713158 w 10475908"/>
              <a:gd name="connsiteY993" fmla="*/ 2344747 h 6858001"/>
              <a:gd name="connsiteX994" fmla="*/ 3717921 w 10475908"/>
              <a:gd name="connsiteY994" fmla="*/ 2335223 h 6858001"/>
              <a:gd name="connsiteX995" fmla="*/ 3698871 w 10475908"/>
              <a:gd name="connsiteY995" fmla="*/ 2330459 h 6858001"/>
              <a:gd name="connsiteX996" fmla="*/ 3349978 w 10475908"/>
              <a:gd name="connsiteY996" fmla="*/ 2304488 h 6858001"/>
              <a:gd name="connsiteX997" fmla="*/ 3328983 w 10475908"/>
              <a:gd name="connsiteY997" fmla="*/ 2306644 h 6858001"/>
              <a:gd name="connsiteX998" fmla="*/ 3402008 w 10475908"/>
              <a:gd name="connsiteY998" fmla="*/ 2339985 h 6858001"/>
              <a:gd name="connsiteX999" fmla="*/ 3349978 w 10475908"/>
              <a:gd name="connsiteY999" fmla="*/ 2304488 h 6858001"/>
              <a:gd name="connsiteX1000" fmla="*/ 3200396 w 10475908"/>
              <a:gd name="connsiteY1000" fmla="*/ 2282836 h 6858001"/>
              <a:gd name="connsiteX1001" fmla="*/ 3238496 w 10475908"/>
              <a:gd name="connsiteY1001" fmla="*/ 2282836 h 6858001"/>
              <a:gd name="connsiteX1002" fmla="*/ 3200396 w 10475908"/>
              <a:gd name="connsiteY1002" fmla="*/ 2282836 h 6858001"/>
              <a:gd name="connsiteX1003" fmla="*/ 3587746 w 10475908"/>
              <a:gd name="connsiteY1003" fmla="*/ 2254260 h 6858001"/>
              <a:gd name="connsiteX1004" fmla="*/ 3641721 w 10475908"/>
              <a:gd name="connsiteY1004" fmla="*/ 2282836 h 6858001"/>
              <a:gd name="connsiteX1005" fmla="*/ 3587746 w 10475908"/>
              <a:gd name="connsiteY1005" fmla="*/ 2254260 h 6858001"/>
              <a:gd name="connsiteX1006" fmla="*/ 2975010 w 10475908"/>
              <a:gd name="connsiteY1006" fmla="*/ 2239973 h 6858001"/>
              <a:gd name="connsiteX1007" fmla="*/ 2979793 w 10475908"/>
              <a:gd name="connsiteY1007" fmla="*/ 2268549 h 6858001"/>
              <a:gd name="connsiteX1008" fmla="*/ 3008487 w 10475908"/>
              <a:gd name="connsiteY1008" fmla="*/ 2278076 h 6858001"/>
              <a:gd name="connsiteX1009" fmla="*/ 3151957 w 10475908"/>
              <a:gd name="connsiteY1009" fmla="*/ 2363795 h 6858001"/>
              <a:gd name="connsiteX1010" fmla="*/ 3218910 w 10475908"/>
              <a:gd name="connsiteY1010" fmla="*/ 2387608 h 6858001"/>
              <a:gd name="connsiteX1011" fmla="*/ 3247604 w 10475908"/>
              <a:gd name="connsiteY1011" fmla="*/ 2382845 h 6858001"/>
              <a:gd name="connsiteX1012" fmla="*/ 3199781 w 10475908"/>
              <a:gd name="connsiteY1012" fmla="*/ 2339985 h 6858001"/>
              <a:gd name="connsiteX1013" fmla="*/ 3257169 w 10475908"/>
              <a:gd name="connsiteY1013" fmla="*/ 2354270 h 6858001"/>
              <a:gd name="connsiteX1014" fmla="*/ 3252387 w 10475908"/>
              <a:gd name="connsiteY1014" fmla="*/ 2401896 h 6858001"/>
              <a:gd name="connsiteX1015" fmla="*/ 3285863 w 10475908"/>
              <a:gd name="connsiteY1015" fmla="*/ 2373319 h 6858001"/>
              <a:gd name="connsiteX1016" fmla="*/ 3348034 w 10475908"/>
              <a:gd name="connsiteY1016" fmla="*/ 2397134 h 6858001"/>
              <a:gd name="connsiteX1017" fmla="*/ 3281081 w 10475908"/>
              <a:gd name="connsiteY1017" fmla="*/ 2344746 h 6858001"/>
              <a:gd name="connsiteX1018" fmla="*/ 3314557 w 10475908"/>
              <a:gd name="connsiteY1018" fmla="*/ 2344746 h 6858001"/>
              <a:gd name="connsiteX1019" fmla="*/ 3314557 w 10475908"/>
              <a:gd name="connsiteY1019" fmla="*/ 2339985 h 6858001"/>
              <a:gd name="connsiteX1020" fmla="*/ 3257169 w 10475908"/>
              <a:gd name="connsiteY1020" fmla="*/ 2301883 h 6858001"/>
              <a:gd name="connsiteX1021" fmla="*/ 3252387 w 10475908"/>
              <a:gd name="connsiteY1021" fmla="*/ 2325695 h 6858001"/>
              <a:gd name="connsiteX1022" fmla="*/ 3171087 w 10475908"/>
              <a:gd name="connsiteY1022" fmla="*/ 2311409 h 6858001"/>
              <a:gd name="connsiteX1023" fmla="*/ 3085005 w 10475908"/>
              <a:gd name="connsiteY1023" fmla="*/ 2282836 h 6858001"/>
              <a:gd name="connsiteX1024" fmla="*/ 3065875 w 10475908"/>
              <a:gd name="connsiteY1024" fmla="*/ 2297119 h 6858001"/>
              <a:gd name="connsiteX1025" fmla="*/ 3056310 w 10475908"/>
              <a:gd name="connsiteY1025" fmla="*/ 2249497 h 6858001"/>
              <a:gd name="connsiteX1026" fmla="*/ 2975010 w 10475908"/>
              <a:gd name="connsiteY1026" fmla="*/ 2239973 h 6858001"/>
              <a:gd name="connsiteX1027" fmla="*/ 2946396 w 10475908"/>
              <a:gd name="connsiteY1027" fmla="*/ 2216168 h 6858001"/>
              <a:gd name="connsiteX1028" fmla="*/ 2951158 w 10475908"/>
              <a:gd name="connsiteY1028" fmla="*/ 2230460 h 6858001"/>
              <a:gd name="connsiteX1029" fmla="*/ 2960684 w 10475908"/>
              <a:gd name="connsiteY1029" fmla="*/ 2230460 h 6858001"/>
              <a:gd name="connsiteX1030" fmla="*/ 2955921 w 10475908"/>
              <a:gd name="connsiteY1030" fmla="*/ 2216168 h 6858001"/>
              <a:gd name="connsiteX1031" fmla="*/ 2946396 w 10475908"/>
              <a:gd name="connsiteY1031" fmla="*/ 2216168 h 6858001"/>
              <a:gd name="connsiteX1032" fmla="*/ 3046514 w 10475908"/>
              <a:gd name="connsiteY1032" fmla="*/ 2154252 h 6858001"/>
              <a:gd name="connsiteX1033" fmla="*/ 3041646 w 10475908"/>
              <a:gd name="connsiteY1033" fmla="*/ 2163780 h 6858001"/>
              <a:gd name="connsiteX1034" fmla="*/ 3065987 w 10475908"/>
              <a:gd name="connsiteY1034" fmla="*/ 2178064 h 6858001"/>
              <a:gd name="connsiteX1035" fmla="*/ 3085461 w 10475908"/>
              <a:gd name="connsiteY1035" fmla="*/ 2192354 h 6858001"/>
              <a:gd name="connsiteX1036" fmla="*/ 3114671 w 10475908"/>
              <a:gd name="connsiteY1036" fmla="*/ 2187592 h 6858001"/>
              <a:gd name="connsiteX1037" fmla="*/ 3046514 w 10475908"/>
              <a:gd name="connsiteY1037" fmla="*/ 2154252 h 6858001"/>
              <a:gd name="connsiteX1038" fmla="*/ 2582858 w 10475908"/>
              <a:gd name="connsiteY1038" fmla="*/ 2101873 h 6858001"/>
              <a:gd name="connsiteX1039" fmla="*/ 2635246 w 10475908"/>
              <a:gd name="connsiteY1039" fmla="*/ 2130437 h 6858001"/>
              <a:gd name="connsiteX1040" fmla="*/ 2582858 w 10475908"/>
              <a:gd name="connsiteY1040" fmla="*/ 2101873 h 6858001"/>
              <a:gd name="connsiteX1041" fmla="*/ 2989258 w 10475908"/>
              <a:gd name="connsiteY1041" fmla="*/ 2087574 h 6858001"/>
              <a:gd name="connsiteX1042" fmla="*/ 2989258 w 10475908"/>
              <a:gd name="connsiteY1042" fmla="*/ 2097099 h 6858001"/>
              <a:gd name="connsiteX1043" fmla="*/ 3056699 w 10475908"/>
              <a:gd name="connsiteY1043" fmla="*/ 2130431 h 6858001"/>
              <a:gd name="connsiteX1044" fmla="*/ 3124141 w 10475908"/>
              <a:gd name="connsiteY1044" fmla="*/ 2168539 h 6858001"/>
              <a:gd name="connsiteX1045" fmla="*/ 3128958 w 10475908"/>
              <a:gd name="connsiteY1045" fmla="*/ 2163776 h 6858001"/>
              <a:gd name="connsiteX1046" fmla="*/ 2989258 w 10475908"/>
              <a:gd name="connsiteY1046" fmla="*/ 2087574 h 6858001"/>
              <a:gd name="connsiteX1047" fmla="*/ 3281358 w 10475908"/>
              <a:gd name="connsiteY1047" fmla="*/ 2073287 h 6858001"/>
              <a:gd name="connsiteX1048" fmla="*/ 3271833 w 10475908"/>
              <a:gd name="connsiteY1048" fmla="*/ 2078049 h 6858001"/>
              <a:gd name="connsiteX1049" fmla="*/ 3276595 w 10475908"/>
              <a:gd name="connsiteY1049" fmla="*/ 2087575 h 6858001"/>
              <a:gd name="connsiteX1050" fmla="*/ 3286121 w 10475908"/>
              <a:gd name="connsiteY1050" fmla="*/ 2087575 h 6858001"/>
              <a:gd name="connsiteX1051" fmla="*/ 3281358 w 10475908"/>
              <a:gd name="connsiteY1051" fmla="*/ 2073287 h 6858001"/>
              <a:gd name="connsiteX1052" fmla="*/ 3133721 w 10475908"/>
              <a:gd name="connsiteY1052" fmla="*/ 2068524 h 6858001"/>
              <a:gd name="connsiteX1053" fmla="*/ 3171821 w 10475908"/>
              <a:gd name="connsiteY1053" fmla="*/ 2087574 h 6858001"/>
              <a:gd name="connsiteX1054" fmla="*/ 3133721 w 10475908"/>
              <a:gd name="connsiteY1054" fmla="*/ 2068524 h 6858001"/>
              <a:gd name="connsiteX1055" fmla="*/ 2793114 w 10475908"/>
              <a:gd name="connsiteY1055" fmla="*/ 2063779 h 6858001"/>
              <a:gd name="connsiteX1056" fmla="*/ 2793996 w 10475908"/>
              <a:gd name="connsiteY1056" fmla="*/ 2063779 h 6858001"/>
              <a:gd name="connsiteX1057" fmla="*/ 2793996 w 10475908"/>
              <a:gd name="connsiteY1057" fmla="*/ 2064946 h 6858001"/>
              <a:gd name="connsiteX1058" fmla="*/ 2779709 w 10475908"/>
              <a:gd name="connsiteY1058" fmla="*/ 2059392 h 6858001"/>
              <a:gd name="connsiteX1059" fmla="*/ 2793113 w 10475908"/>
              <a:gd name="connsiteY1059" fmla="*/ 2063779 h 6858001"/>
              <a:gd name="connsiteX1060" fmla="*/ 2792408 w 10475908"/>
              <a:gd name="connsiteY1060" fmla="*/ 2063779 h 6858001"/>
              <a:gd name="connsiteX1061" fmla="*/ 2792408 w 10475908"/>
              <a:gd name="connsiteY1061" fmla="*/ 2065367 h 6858001"/>
              <a:gd name="connsiteX1062" fmla="*/ 2793996 w 10475908"/>
              <a:gd name="connsiteY1062" fmla="*/ 2065367 h 6858001"/>
              <a:gd name="connsiteX1063" fmla="*/ 2793996 w 10475908"/>
              <a:gd name="connsiteY1063" fmla="*/ 2064946 h 6858001"/>
              <a:gd name="connsiteX1064" fmla="*/ 2807059 w 10475908"/>
              <a:gd name="connsiteY1064" fmla="*/ 2082233 h 6858001"/>
              <a:gd name="connsiteX1065" fmla="*/ 2831919 w 10475908"/>
              <a:gd name="connsiteY1065" fmla="*/ 2082829 h 6858001"/>
              <a:gd name="connsiteX1066" fmla="*/ 2841621 w 10475908"/>
              <a:gd name="connsiteY1066" fmla="*/ 2111409 h 6858001"/>
              <a:gd name="connsiteX1067" fmla="*/ 2773711 w 10475908"/>
              <a:gd name="connsiteY1067" fmla="*/ 2120924 h 6858001"/>
              <a:gd name="connsiteX1068" fmla="*/ 2754308 w 10475908"/>
              <a:gd name="connsiteY1068" fmla="*/ 2082829 h 6858001"/>
              <a:gd name="connsiteX1069" fmla="*/ 2778121 w 10475908"/>
              <a:gd name="connsiteY1069" fmla="*/ 2059449 h 6858001"/>
              <a:gd name="connsiteX1070" fmla="*/ 2778121 w 10475908"/>
              <a:gd name="connsiteY1070" fmla="*/ 2060605 h 6858001"/>
              <a:gd name="connsiteX1071" fmla="*/ 2779709 w 10475908"/>
              <a:gd name="connsiteY1071" fmla="*/ 2060605 h 6858001"/>
              <a:gd name="connsiteX1072" fmla="*/ 2778563 w 10475908"/>
              <a:gd name="connsiteY1072" fmla="*/ 2059017 h 6858001"/>
              <a:gd name="connsiteX1073" fmla="*/ 2779709 w 10475908"/>
              <a:gd name="connsiteY1073" fmla="*/ 2059017 h 6858001"/>
              <a:gd name="connsiteX1074" fmla="*/ 2779709 w 10475908"/>
              <a:gd name="connsiteY1074" fmla="*/ 2059392 h 6858001"/>
              <a:gd name="connsiteX1075" fmla="*/ 2778121 w 10475908"/>
              <a:gd name="connsiteY1075" fmla="*/ 2059017 h 6858001"/>
              <a:gd name="connsiteX1076" fmla="*/ 2778561 w 10475908"/>
              <a:gd name="connsiteY1076" fmla="*/ 2059017 h 6858001"/>
              <a:gd name="connsiteX1077" fmla="*/ 2778121 w 10475908"/>
              <a:gd name="connsiteY1077" fmla="*/ 2059449 h 6858001"/>
              <a:gd name="connsiteX1078" fmla="*/ 2778561 w 10475908"/>
              <a:gd name="connsiteY1078" fmla="*/ 2059016 h 6858001"/>
              <a:gd name="connsiteX1079" fmla="*/ 2778563 w 10475908"/>
              <a:gd name="connsiteY1079" fmla="*/ 2059017 h 6858001"/>
              <a:gd name="connsiteX1080" fmla="*/ 2778561 w 10475908"/>
              <a:gd name="connsiteY1080" fmla="*/ 2059017 h 6858001"/>
              <a:gd name="connsiteX1081" fmla="*/ 3224208 w 10475908"/>
              <a:gd name="connsiteY1081" fmla="*/ 2059000 h 6858001"/>
              <a:gd name="connsiteX1082" fmla="*/ 3262308 w 10475908"/>
              <a:gd name="connsiteY1082" fmla="*/ 2059000 h 6858001"/>
              <a:gd name="connsiteX1083" fmla="*/ 3224208 w 10475908"/>
              <a:gd name="connsiteY1083" fmla="*/ 2059000 h 6858001"/>
              <a:gd name="connsiteX1084" fmla="*/ 2806061 w 10475908"/>
              <a:gd name="connsiteY1084" fmla="*/ 2053063 h 6858001"/>
              <a:gd name="connsiteX1085" fmla="*/ 2822571 w 10475908"/>
              <a:gd name="connsiteY1085" fmla="*/ 2063779 h 6858001"/>
              <a:gd name="connsiteX1086" fmla="*/ 2797171 w 10475908"/>
              <a:gd name="connsiteY1086" fmla="*/ 2063779 h 6858001"/>
              <a:gd name="connsiteX1087" fmla="*/ 2806061 w 10475908"/>
              <a:gd name="connsiteY1087" fmla="*/ 2053063 h 6858001"/>
              <a:gd name="connsiteX1088" fmla="*/ 2778121 w 10475908"/>
              <a:gd name="connsiteY1088" fmla="*/ 2035204 h 6858001"/>
              <a:gd name="connsiteX1089" fmla="*/ 2801934 w 10475908"/>
              <a:gd name="connsiteY1089" fmla="*/ 2035204 h 6858001"/>
              <a:gd name="connsiteX1090" fmla="*/ 2778121 w 10475908"/>
              <a:gd name="connsiteY1090" fmla="*/ 2059016 h 6858001"/>
              <a:gd name="connsiteX1091" fmla="*/ 2778121 w 10475908"/>
              <a:gd name="connsiteY1091" fmla="*/ 2035204 h 6858001"/>
              <a:gd name="connsiteX1092" fmla="*/ 2673346 w 10475908"/>
              <a:gd name="connsiteY1092" fmla="*/ 2025679 h 6858001"/>
              <a:gd name="connsiteX1093" fmla="*/ 2740021 w 10475908"/>
              <a:gd name="connsiteY1093" fmla="*/ 2059017 h 6858001"/>
              <a:gd name="connsiteX1094" fmla="*/ 2673346 w 10475908"/>
              <a:gd name="connsiteY1094" fmla="*/ 2025679 h 6858001"/>
              <a:gd name="connsiteX1095" fmla="*/ 2582858 w 10475908"/>
              <a:gd name="connsiteY1095" fmla="*/ 1978054 h 6858001"/>
              <a:gd name="connsiteX1096" fmla="*/ 2635246 w 10475908"/>
              <a:gd name="connsiteY1096" fmla="*/ 1992341 h 6858001"/>
              <a:gd name="connsiteX1097" fmla="*/ 2597145 w 10475908"/>
              <a:gd name="connsiteY1097" fmla="*/ 2039966 h 6858001"/>
              <a:gd name="connsiteX1098" fmla="*/ 2620958 w 10475908"/>
              <a:gd name="connsiteY1098" fmla="*/ 2001866 h 6858001"/>
              <a:gd name="connsiteX1099" fmla="*/ 2587620 w 10475908"/>
              <a:gd name="connsiteY1099" fmla="*/ 2006629 h 6858001"/>
              <a:gd name="connsiteX1100" fmla="*/ 2582858 w 10475908"/>
              <a:gd name="connsiteY1100" fmla="*/ 1978054 h 6858001"/>
              <a:gd name="connsiteX1101" fmla="*/ 2462671 w 10475908"/>
              <a:gd name="connsiteY1101" fmla="*/ 1911381 h 6858001"/>
              <a:gd name="connsiteX1102" fmla="*/ 2544759 w 10475908"/>
              <a:gd name="connsiteY1102" fmla="*/ 1968530 h 6858001"/>
              <a:gd name="connsiteX1103" fmla="*/ 2506129 w 10475908"/>
              <a:gd name="connsiteY1103" fmla="*/ 1992342 h 6858001"/>
              <a:gd name="connsiteX1104" fmla="*/ 2433707 w 10475908"/>
              <a:gd name="connsiteY1104" fmla="*/ 1954243 h 6858001"/>
              <a:gd name="connsiteX1105" fmla="*/ 2453018 w 10475908"/>
              <a:gd name="connsiteY1105" fmla="*/ 1939956 h 6858001"/>
              <a:gd name="connsiteX1106" fmla="*/ 2428879 w 10475908"/>
              <a:gd name="connsiteY1106" fmla="*/ 1920906 h 6858001"/>
              <a:gd name="connsiteX1107" fmla="*/ 2462671 w 10475908"/>
              <a:gd name="connsiteY1107" fmla="*/ 1911381 h 6858001"/>
              <a:gd name="connsiteX1108" fmla="*/ 2543196 w 10475908"/>
              <a:gd name="connsiteY1108" fmla="*/ 1910265 h 6858001"/>
              <a:gd name="connsiteX1109" fmla="*/ 2573334 w 10475908"/>
              <a:gd name="connsiteY1109" fmla="*/ 1925669 h 6858001"/>
              <a:gd name="connsiteX1110" fmla="*/ 2530471 w 10475908"/>
              <a:gd name="connsiteY1110" fmla="*/ 1916144 h 6858001"/>
              <a:gd name="connsiteX1111" fmla="*/ 2543196 w 10475908"/>
              <a:gd name="connsiteY1111" fmla="*/ 1910265 h 6858001"/>
              <a:gd name="connsiteX1112" fmla="*/ 2874958 w 10475908"/>
              <a:gd name="connsiteY1112" fmla="*/ 1882787 h 6858001"/>
              <a:gd name="connsiteX1113" fmla="*/ 2936871 w 10475908"/>
              <a:gd name="connsiteY1113" fmla="*/ 1916125 h 6858001"/>
              <a:gd name="connsiteX1114" fmla="*/ 2874958 w 10475908"/>
              <a:gd name="connsiteY1114" fmla="*/ 1882787 h 6858001"/>
              <a:gd name="connsiteX1115" fmla="*/ 2390774 w 10475908"/>
              <a:gd name="connsiteY1115" fmla="*/ 1873279 h 6858001"/>
              <a:gd name="connsiteX1116" fmla="*/ 2395536 w 10475908"/>
              <a:gd name="connsiteY1116" fmla="*/ 1878042 h 6858001"/>
              <a:gd name="connsiteX1117" fmla="*/ 2371723 w 10475908"/>
              <a:gd name="connsiteY1117" fmla="*/ 1901855 h 6858001"/>
              <a:gd name="connsiteX1118" fmla="*/ 2381251 w 10475908"/>
              <a:gd name="connsiteY1118" fmla="*/ 1930429 h 6858001"/>
              <a:gd name="connsiteX1119" fmla="*/ 2324102 w 10475908"/>
              <a:gd name="connsiteY1119" fmla="*/ 1892329 h 6858001"/>
              <a:gd name="connsiteX1120" fmla="*/ 2390774 w 10475908"/>
              <a:gd name="connsiteY1120" fmla="*/ 1873279 h 6858001"/>
              <a:gd name="connsiteX1121" fmla="*/ 2212975 w 10475908"/>
              <a:gd name="connsiteY1121" fmla="*/ 1844701 h 6858001"/>
              <a:gd name="connsiteX1122" fmla="*/ 2189159 w 10475908"/>
              <a:gd name="connsiteY1122" fmla="*/ 1873276 h 6858001"/>
              <a:gd name="connsiteX1123" fmla="*/ 2212975 w 10475908"/>
              <a:gd name="connsiteY1123" fmla="*/ 1882801 h 6858001"/>
              <a:gd name="connsiteX1124" fmla="*/ 2212975 w 10475908"/>
              <a:gd name="connsiteY1124" fmla="*/ 1844701 h 6858001"/>
              <a:gd name="connsiteX1125" fmla="*/ 2433635 w 10475908"/>
              <a:gd name="connsiteY1125" fmla="*/ 1830398 h 6858001"/>
              <a:gd name="connsiteX1126" fmla="*/ 2428872 w 10475908"/>
              <a:gd name="connsiteY1126" fmla="*/ 1839923 h 6858001"/>
              <a:gd name="connsiteX1127" fmla="*/ 2447922 w 10475908"/>
              <a:gd name="connsiteY1127" fmla="*/ 1844686 h 6858001"/>
              <a:gd name="connsiteX1128" fmla="*/ 2452684 w 10475908"/>
              <a:gd name="connsiteY1128" fmla="*/ 1839923 h 6858001"/>
              <a:gd name="connsiteX1129" fmla="*/ 2433635 w 10475908"/>
              <a:gd name="connsiteY1129" fmla="*/ 1830398 h 6858001"/>
              <a:gd name="connsiteX1130" fmla="*/ 2339429 w 10475908"/>
              <a:gd name="connsiteY1130" fmla="*/ 1795442 h 6858001"/>
              <a:gd name="connsiteX1131" fmla="*/ 2362199 w 10475908"/>
              <a:gd name="connsiteY1131" fmla="*/ 1820892 h 6858001"/>
              <a:gd name="connsiteX1132" fmla="*/ 2319339 w 10475908"/>
              <a:gd name="connsiteY1132" fmla="*/ 1797079 h 6858001"/>
              <a:gd name="connsiteX1133" fmla="*/ 2339429 w 10475908"/>
              <a:gd name="connsiteY1133" fmla="*/ 1795442 h 6858001"/>
              <a:gd name="connsiteX1134" fmla="*/ 2678108 w 10475908"/>
              <a:gd name="connsiteY1134" fmla="*/ 1787536 h 6858001"/>
              <a:gd name="connsiteX1135" fmla="*/ 2730496 w 10475908"/>
              <a:gd name="connsiteY1135" fmla="*/ 1820874 h 6858001"/>
              <a:gd name="connsiteX1136" fmla="*/ 2678108 w 10475908"/>
              <a:gd name="connsiteY1136" fmla="*/ 1787536 h 6858001"/>
              <a:gd name="connsiteX1137" fmla="*/ 2107900 w 10475908"/>
              <a:gd name="connsiteY1137" fmla="*/ 1772967 h 6858001"/>
              <a:gd name="connsiteX1138" fmla="*/ 2132010 w 10475908"/>
              <a:gd name="connsiteY1138" fmla="*/ 1797078 h 6858001"/>
              <a:gd name="connsiteX1139" fmla="*/ 2093911 w 10475908"/>
              <a:gd name="connsiteY1139" fmla="*/ 1778028 h 6858001"/>
              <a:gd name="connsiteX1140" fmla="*/ 2107900 w 10475908"/>
              <a:gd name="connsiteY1140" fmla="*/ 1772967 h 6858001"/>
              <a:gd name="connsiteX1141" fmla="*/ 2041524 w 10475908"/>
              <a:gd name="connsiteY1141" fmla="*/ 1730402 h 6858001"/>
              <a:gd name="connsiteX1142" fmla="*/ 2084388 w 10475908"/>
              <a:gd name="connsiteY1142" fmla="*/ 1744690 h 6858001"/>
              <a:gd name="connsiteX1143" fmla="*/ 2041524 w 10475908"/>
              <a:gd name="connsiteY1143" fmla="*/ 1730402 h 6858001"/>
              <a:gd name="connsiteX1144" fmla="*/ 2241549 w 10475908"/>
              <a:gd name="connsiteY1144" fmla="*/ 1720876 h 6858001"/>
              <a:gd name="connsiteX1145" fmla="*/ 2256787 w 10475908"/>
              <a:gd name="connsiteY1145" fmla="*/ 1720876 h 6858001"/>
              <a:gd name="connsiteX1146" fmla="*/ 2266949 w 10475908"/>
              <a:gd name="connsiteY1146" fmla="*/ 1730402 h 6858001"/>
              <a:gd name="connsiteX1147" fmla="*/ 2261870 w 10475908"/>
              <a:gd name="connsiteY1147" fmla="*/ 1735165 h 6858001"/>
              <a:gd name="connsiteX1148" fmla="*/ 2241549 w 10475908"/>
              <a:gd name="connsiteY1148" fmla="*/ 1725639 h 6858001"/>
              <a:gd name="connsiteX1149" fmla="*/ 2241549 w 10475908"/>
              <a:gd name="connsiteY1149" fmla="*/ 1720876 h 6858001"/>
              <a:gd name="connsiteX1150" fmla="*/ 2194091 w 10475908"/>
              <a:gd name="connsiteY1150" fmla="*/ 1716114 h 6858001"/>
              <a:gd name="connsiteX1151" fmla="*/ 2276474 w 10475908"/>
              <a:gd name="connsiteY1151" fmla="*/ 1758978 h 6858001"/>
              <a:gd name="connsiteX1152" fmla="*/ 2213474 w 10475908"/>
              <a:gd name="connsiteY1152" fmla="*/ 1749453 h 6858001"/>
              <a:gd name="connsiteX1153" fmla="*/ 2184401 w 10475908"/>
              <a:gd name="connsiteY1153" fmla="*/ 1730402 h 6858001"/>
              <a:gd name="connsiteX1154" fmla="*/ 2194091 w 10475908"/>
              <a:gd name="connsiteY1154" fmla="*/ 1716114 h 6858001"/>
              <a:gd name="connsiteX1155" fmla="*/ 2347908 w 10475908"/>
              <a:gd name="connsiteY1155" fmla="*/ 1698634 h 6858001"/>
              <a:gd name="connsiteX1156" fmla="*/ 2347908 w 10475908"/>
              <a:gd name="connsiteY1156" fmla="*/ 1702867 h 6858001"/>
              <a:gd name="connsiteX1157" fmla="*/ 2366960 w 10475908"/>
              <a:gd name="connsiteY1157" fmla="*/ 1711334 h 6858001"/>
              <a:gd name="connsiteX1158" fmla="*/ 2371723 w 10475908"/>
              <a:gd name="connsiteY1158" fmla="*/ 1707101 h 6858001"/>
              <a:gd name="connsiteX1159" fmla="*/ 2347908 w 10475908"/>
              <a:gd name="connsiteY1159" fmla="*/ 1698634 h 6858001"/>
              <a:gd name="connsiteX1160" fmla="*/ 1981992 w 10475908"/>
              <a:gd name="connsiteY1160" fmla="*/ 1689723 h 6858001"/>
              <a:gd name="connsiteX1161" fmla="*/ 1998661 w 10475908"/>
              <a:gd name="connsiteY1161" fmla="*/ 1698653 h 6858001"/>
              <a:gd name="connsiteX1162" fmla="*/ 1998661 w 10475908"/>
              <a:gd name="connsiteY1162" fmla="*/ 1703415 h 6858001"/>
              <a:gd name="connsiteX1163" fmla="*/ 1954213 w 10475908"/>
              <a:gd name="connsiteY1163" fmla="*/ 1698653 h 6858001"/>
              <a:gd name="connsiteX1164" fmla="*/ 1981992 w 10475908"/>
              <a:gd name="connsiteY1164" fmla="*/ 1689723 h 6858001"/>
              <a:gd name="connsiteX1165" fmla="*/ 2163561 w 10475908"/>
              <a:gd name="connsiteY1165" fmla="*/ 1685271 h 6858001"/>
              <a:gd name="connsiteX1166" fmla="*/ 2174874 w 10475908"/>
              <a:gd name="connsiteY1166" fmla="*/ 1711352 h 6858001"/>
              <a:gd name="connsiteX1167" fmla="*/ 2141536 w 10475908"/>
              <a:gd name="connsiteY1167" fmla="*/ 1693209 h 6858001"/>
              <a:gd name="connsiteX1168" fmla="*/ 2163561 w 10475908"/>
              <a:gd name="connsiteY1168" fmla="*/ 1685271 h 6858001"/>
              <a:gd name="connsiteX1169" fmla="*/ 2419346 w 10475908"/>
              <a:gd name="connsiteY1169" fmla="*/ 1655772 h 6858001"/>
              <a:gd name="connsiteX1170" fmla="*/ 2447921 w 10475908"/>
              <a:gd name="connsiteY1170" fmla="*/ 1674822 h 6858001"/>
              <a:gd name="connsiteX1171" fmla="*/ 2419346 w 10475908"/>
              <a:gd name="connsiteY1171" fmla="*/ 1655772 h 6858001"/>
              <a:gd name="connsiteX1172" fmla="*/ 2036761 w 10475908"/>
              <a:gd name="connsiteY1172" fmla="*/ 1627214 h 6858001"/>
              <a:gd name="connsiteX1173" fmla="*/ 2070099 w 10475908"/>
              <a:gd name="connsiteY1173" fmla="*/ 1646264 h 6858001"/>
              <a:gd name="connsiteX1174" fmla="*/ 2036761 w 10475908"/>
              <a:gd name="connsiteY1174" fmla="*/ 1627214 h 6858001"/>
              <a:gd name="connsiteX1175" fmla="*/ 3195633 w 10475908"/>
              <a:gd name="connsiteY1175" fmla="*/ 1622436 h 6858001"/>
              <a:gd name="connsiteX1176" fmla="*/ 3195633 w 10475908"/>
              <a:gd name="connsiteY1176" fmla="*/ 1631961 h 6858001"/>
              <a:gd name="connsiteX1177" fmla="*/ 3224208 w 10475908"/>
              <a:gd name="connsiteY1177" fmla="*/ 1651011 h 6858001"/>
              <a:gd name="connsiteX1178" fmla="*/ 3228971 w 10475908"/>
              <a:gd name="connsiteY1178" fmla="*/ 1641486 h 6858001"/>
              <a:gd name="connsiteX1179" fmla="*/ 3195633 w 10475908"/>
              <a:gd name="connsiteY1179" fmla="*/ 1622436 h 6858001"/>
              <a:gd name="connsiteX1180" fmla="*/ 2390771 w 10475908"/>
              <a:gd name="connsiteY1180" fmla="*/ 1598621 h 6858001"/>
              <a:gd name="connsiteX1181" fmla="*/ 2424109 w 10475908"/>
              <a:gd name="connsiteY1181" fmla="*/ 1627197 h 6858001"/>
              <a:gd name="connsiteX1182" fmla="*/ 2428872 w 10475908"/>
              <a:gd name="connsiteY1182" fmla="*/ 1622434 h 6858001"/>
              <a:gd name="connsiteX1183" fmla="*/ 2390771 w 10475908"/>
              <a:gd name="connsiteY1183" fmla="*/ 1598621 h 6858001"/>
              <a:gd name="connsiteX1184" fmla="*/ 1966911 w 10475908"/>
              <a:gd name="connsiteY1184" fmla="*/ 1554584 h 6858001"/>
              <a:gd name="connsiteX1185" fmla="*/ 1984375 w 10475908"/>
              <a:gd name="connsiteY1185" fmla="*/ 1565300 h 6858001"/>
              <a:gd name="connsiteX1186" fmla="*/ 1974394 w 10475908"/>
              <a:gd name="connsiteY1186" fmla="*/ 1570063 h 6858001"/>
              <a:gd name="connsiteX1187" fmla="*/ 1949449 w 10475908"/>
              <a:gd name="connsiteY1187" fmla="*/ 1565300 h 6858001"/>
              <a:gd name="connsiteX1188" fmla="*/ 1966911 w 10475908"/>
              <a:gd name="connsiteY1188" fmla="*/ 1554584 h 6858001"/>
              <a:gd name="connsiteX1189" fmla="*/ 2160583 w 10475908"/>
              <a:gd name="connsiteY1189" fmla="*/ 1546234 h 6858001"/>
              <a:gd name="connsiteX1190" fmla="*/ 2151058 w 10475908"/>
              <a:gd name="connsiteY1190" fmla="*/ 1555759 h 6858001"/>
              <a:gd name="connsiteX1191" fmla="*/ 2151058 w 10475908"/>
              <a:gd name="connsiteY1191" fmla="*/ 1560522 h 6858001"/>
              <a:gd name="connsiteX1192" fmla="*/ 2170110 w 10475908"/>
              <a:gd name="connsiteY1192" fmla="*/ 1555759 h 6858001"/>
              <a:gd name="connsiteX1193" fmla="*/ 2174874 w 10475908"/>
              <a:gd name="connsiteY1193" fmla="*/ 1550996 h 6858001"/>
              <a:gd name="connsiteX1194" fmla="*/ 2160583 w 10475908"/>
              <a:gd name="connsiteY1194" fmla="*/ 1546234 h 6858001"/>
              <a:gd name="connsiteX1195" fmla="*/ 1476372 w 10475908"/>
              <a:gd name="connsiteY1195" fmla="*/ 1522435 h 6858001"/>
              <a:gd name="connsiteX1196" fmla="*/ 1533522 w 10475908"/>
              <a:gd name="connsiteY1196" fmla="*/ 1555773 h 6858001"/>
              <a:gd name="connsiteX1197" fmla="*/ 1528763 w 10475908"/>
              <a:gd name="connsiteY1197" fmla="*/ 1560535 h 6858001"/>
              <a:gd name="connsiteX1198" fmla="*/ 1471609 w 10475908"/>
              <a:gd name="connsiteY1198" fmla="*/ 1531960 h 6858001"/>
              <a:gd name="connsiteX1199" fmla="*/ 1476372 w 10475908"/>
              <a:gd name="connsiteY1199" fmla="*/ 1522435 h 6858001"/>
              <a:gd name="connsiteX1200" fmla="*/ 2063548 w 10475908"/>
              <a:gd name="connsiteY1200" fmla="*/ 1503966 h 6858001"/>
              <a:gd name="connsiteX1201" fmla="*/ 2041523 w 10475908"/>
              <a:gd name="connsiteY1201" fmla="*/ 1517659 h 6858001"/>
              <a:gd name="connsiteX1202" fmla="*/ 2089146 w 10475908"/>
              <a:gd name="connsiteY1202" fmla="*/ 1508134 h 6858001"/>
              <a:gd name="connsiteX1203" fmla="*/ 2063548 w 10475908"/>
              <a:gd name="connsiteY1203" fmla="*/ 1503966 h 6858001"/>
              <a:gd name="connsiteX1204" fmla="*/ 1739899 w 10475908"/>
              <a:gd name="connsiteY1204" fmla="*/ 1489101 h 6858001"/>
              <a:gd name="connsiteX1205" fmla="*/ 1835153 w 10475908"/>
              <a:gd name="connsiteY1205" fmla="*/ 1517676 h 6858001"/>
              <a:gd name="connsiteX1206" fmla="*/ 1830390 w 10475908"/>
              <a:gd name="connsiteY1206" fmla="*/ 1546251 h 6858001"/>
              <a:gd name="connsiteX1207" fmla="*/ 1739899 w 10475908"/>
              <a:gd name="connsiteY1207" fmla="*/ 1489101 h 6858001"/>
              <a:gd name="connsiteX1208" fmla="*/ 1700494 w 10475908"/>
              <a:gd name="connsiteY1208" fmla="*/ 1461715 h 6858001"/>
              <a:gd name="connsiteX1209" fmla="*/ 1716086 w 10475908"/>
              <a:gd name="connsiteY1209" fmla="*/ 1474813 h 6858001"/>
              <a:gd name="connsiteX1210" fmla="*/ 1681161 w 10475908"/>
              <a:gd name="connsiteY1210" fmla="*/ 1470050 h 6858001"/>
              <a:gd name="connsiteX1211" fmla="*/ 1700494 w 10475908"/>
              <a:gd name="connsiteY1211" fmla="*/ 1461715 h 6858001"/>
              <a:gd name="connsiteX1212" fmla="*/ 1949446 w 10475908"/>
              <a:gd name="connsiteY1212" fmla="*/ 1458723 h 6858001"/>
              <a:gd name="connsiteX1213" fmla="*/ 1925633 w 10475908"/>
              <a:gd name="connsiteY1213" fmla="*/ 1460509 h 6858001"/>
              <a:gd name="connsiteX1214" fmla="*/ 1958971 w 10475908"/>
              <a:gd name="connsiteY1214" fmla="*/ 1489085 h 6858001"/>
              <a:gd name="connsiteX1215" fmla="*/ 1949446 w 10475908"/>
              <a:gd name="connsiteY1215" fmla="*/ 1458723 h 6858001"/>
              <a:gd name="connsiteX1216" fmla="*/ 2395534 w 10475908"/>
              <a:gd name="connsiteY1216" fmla="*/ 1408122 h 6858001"/>
              <a:gd name="connsiteX1217" fmla="*/ 2390771 w 10475908"/>
              <a:gd name="connsiteY1217" fmla="*/ 1417647 h 6858001"/>
              <a:gd name="connsiteX1218" fmla="*/ 2433635 w 10475908"/>
              <a:gd name="connsiteY1218" fmla="*/ 1446221 h 6858001"/>
              <a:gd name="connsiteX1219" fmla="*/ 2438399 w 10475908"/>
              <a:gd name="connsiteY1219" fmla="*/ 1431933 h 6858001"/>
              <a:gd name="connsiteX1220" fmla="*/ 2395534 w 10475908"/>
              <a:gd name="connsiteY1220" fmla="*/ 1408122 h 6858001"/>
              <a:gd name="connsiteX1221" fmla="*/ 1970085 w 10475908"/>
              <a:gd name="connsiteY1221" fmla="*/ 1384326 h 6858001"/>
              <a:gd name="connsiteX1222" fmla="*/ 2041524 w 10475908"/>
              <a:gd name="connsiteY1222" fmla="*/ 1417664 h 6858001"/>
              <a:gd name="connsiteX1223" fmla="*/ 1970085 w 10475908"/>
              <a:gd name="connsiteY1223" fmla="*/ 1384326 h 6858001"/>
              <a:gd name="connsiteX1224" fmla="*/ 1916397 w 10475908"/>
              <a:gd name="connsiteY1224" fmla="*/ 1331920 h 6858001"/>
              <a:gd name="connsiteX1225" fmla="*/ 1882774 w 10475908"/>
              <a:gd name="connsiteY1225" fmla="*/ 1370021 h 6858001"/>
              <a:gd name="connsiteX1226" fmla="*/ 1901985 w 10475908"/>
              <a:gd name="connsiteY1226" fmla="*/ 1393833 h 6858001"/>
              <a:gd name="connsiteX1227" fmla="*/ 1974032 w 10475908"/>
              <a:gd name="connsiteY1227" fmla="*/ 1417646 h 6858001"/>
              <a:gd name="connsiteX1228" fmla="*/ 2036475 w 10475908"/>
              <a:gd name="connsiteY1228" fmla="*/ 1479558 h 6858001"/>
              <a:gd name="connsiteX1229" fmla="*/ 2046080 w 10475908"/>
              <a:gd name="connsiteY1229" fmla="*/ 1484321 h 6858001"/>
              <a:gd name="connsiteX1230" fmla="*/ 2137342 w 10475908"/>
              <a:gd name="connsiteY1230" fmla="*/ 1503371 h 6858001"/>
              <a:gd name="connsiteX1231" fmla="*/ 2194982 w 10475908"/>
              <a:gd name="connsiteY1231" fmla="*/ 1541470 h 6858001"/>
              <a:gd name="connsiteX1232" fmla="*/ 2233405 w 10475908"/>
              <a:gd name="connsiteY1232" fmla="*/ 1546233 h 6858001"/>
              <a:gd name="connsiteX1233" fmla="*/ 2257421 w 10475908"/>
              <a:gd name="connsiteY1233" fmla="*/ 1522420 h 6858001"/>
              <a:gd name="connsiteX1234" fmla="*/ 2228604 w 10475908"/>
              <a:gd name="connsiteY1234" fmla="*/ 1493845 h 6858001"/>
              <a:gd name="connsiteX1235" fmla="*/ 2238209 w 10475908"/>
              <a:gd name="connsiteY1235" fmla="*/ 1484321 h 6858001"/>
              <a:gd name="connsiteX1236" fmla="*/ 2137342 w 10475908"/>
              <a:gd name="connsiteY1236" fmla="*/ 1446220 h 6858001"/>
              <a:gd name="connsiteX1237" fmla="*/ 2074899 w 10475908"/>
              <a:gd name="connsiteY1237" fmla="*/ 1417646 h 6858001"/>
              <a:gd name="connsiteX1238" fmla="*/ 2070097 w 10475908"/>
              <a:gd name="connsiteY1238" fmla="*/ 1412884 h 6858001"/>
              <a:gd name="connsiteX1239" fmla="*/ 2050886 w 10475908"/>
              <a:gd name="connsiteY1239" fmla="*/ 1389070 h 6858001"/>
              <a:gd name="connsiteX1240" fmla="*/ 2022064 w 10475908"/>
              <a:gd name="connsiteY1240" fmla="*/ 1370021 h 6858001"/>
              <a:gd name="connsiteX1241" fmla="*/ 1969230 w 10475908"/>
              <a:gd name="connsiteY1241" fmla="*/ 1365258 h 6858001"/>
              <a:gd name="connsiteX1242" fmla="*/ 1935608 w 10475908"/>
              <a:gd name="connsiteY1242" fmla="*/ 1360496 h 6858001"/>
              <a:gd name="connsiteX1243" fmla="*/ 1916397 w 10475908"/>
              <a:gd name="connsiteY1243" fmla="*/ 1331920 h 6858001"/>
              <a:gd name="connsiteX1244" fmla="*/ 1966433 w 10475908"/>
              <a:gd name="connsiteY1244" fmla="*/ 1286973 h 6858001"/>
              <a:gd name="connsiteX1245" fmla="*/ 1939922 w 10475908"/>
              <a:gd name="connsiteY1245" fmla="*/ 1289057 h 6858001"/>
              <a:gd name="connsiteX1246" fmla="*/ 2012849 w 10475908"/>
              <a:gd name="connsiteY1246" fmla="*/ 1336682 h 6858001"/>
              <a:gd name="connsiteX1247" fmla="*/ 2017712 w 10475908"/>
              <a:gd name="connsiteY1247" fmla="*/ 1327157 h 6858001"/>
              <a:gd name="connsiteX1248" fmla="*/ 1966433 w 10475908"/>
              <a:gd name="connsiteY1248" fmla="*/ 1286973 h 6858001"/>
              <a:gd name="connsiteX1249" fmla="*/ 1452561 w 10475908"/>
              <a:gd name="connsiteY1249" fmla="*/ 1279551 h 6858001"/>
              <a:gd name="connsiteX1250" fmla="*/ 1466851 w 10475908"/>
              <a:gd name="connsiteY1250" fmla="*/ 1279551 h 6858001"/>
              <a:gd name="connsiteX1251" fmla="*/ 1466851 w 10475908"/>
              <a:gd name="connsiteY1251" fmla="*/ 1284315 h 6858001"/>
              <a:gd name="connsiteX1252" fmla="*/ 1452561 w 10475908"/>
              <a:gd name="connsiteY1252" fmla="*/ 1284315 h 6858001"/>
              <a:gd name="connsiteX1253" fmla="*/ 1452561 w 10475908"/>
              <a:gd name="connsiteY1253" fmla="*/ 1279551 h 6858001"/>
              <a:gd name="connsiteX1254" fmla="*/ 2252658 w 10475908"/>
              <a:gd name="connsiteY1254" fmla="*/ 1255720 h 6858001"/>
              <a:gd name="connsiteX1255" fmla="*/ 2319333 w 10475908"/>
              <a:gd name="connsiteY1255" fmla="*/ 1289058 h 6858001"/>
              <a:gd name="connsiteX1256" fmla="*/ 2252658 w 10475908"/>
              <a:gd name="connsiteY1256" fmla="*/ 1255720 h 6858001"/>
              <a:gd name="connsiteX1257" fmla="*/ 2022471 w 10475908"/>
              <a:gd name="connsiteY1257" fmla="*/ 1174757 h 6858001"/>
              <a:gd name="connsiteX1258" fmla="*/ 2003422 w 10475908"/>
              <a:gd name="connsiteY1258" fmla="*/ 1179520 h 6858001"/>
              <a:gd name="connsiteX1259" fmla="*/ 2079624 w 10475908"/>
              <a:gd name="connsiteY1259" fmla="*/ 1227146 h 6858001"/>
              <a:gd name="connsiteX1260" fmla="*/ 2155821 w 10475908"/>
              <a:gd name="connsiteY1260" fmla="*/ 1260481 h 6858001"/>
              <a:gd name="connsiteX1261" fmla="*/ 2112962 w 10475908"/>
              <a:gd name="connsiteY1261" fmla="*/ 1217620 h 6858001"/>
              <a:gd name="connsiteX1262" fmla="*/ 2022471 w 10475908"/>
              <a:gd name="connsiteY1262" fmla="*/ 1174757 h 6858001"/>
              <a:gd name="connsiteX1263" fmla="*/ 1514474 w 10475908"/>
              <a:gd name="connsiteY1263" fmla="*/ 1170017 h 6858001"/>
              <a:gd name="connsiteX1264" fmla="*/ 1519237 w 10475908"/>
              <a:gd name="connsiteY1264" fmla="*/ 1198594 h 6858001"/>
              <a:gd name="connsiteX1265" fmla="*/ 1471611 w 10475908"/>
              <a:gd name="connsiteY1265" fmla="*/ 1179543 h 6858001"/>
              <a:gd name="connsiteX1266" fmla="*/ 1514474 w 10475908"/>
              <a:gd name="connsiteY1266" fmla="*/ 1170017 h 6858001"/>
              <a:gd name="connsiteX1267" fmla="*/ 1341440 w 10475908"/>
              <a:gd name="connsiteY1267" fmla="*/ 1170016 h 6858001"/>
              <a:gd name="connsiteX1268" fmla="*/ 1399065 w 10475908"/>
              <a:gd name="connsiteY1268" fmla="*/ 1174779 h 6858001"/>
              <a:gd name="connsiteX1269" fmla="*/ 1442286 w 10475908"/>
              <a:gd name="connsiteY1269" fmla="*/ 1179542 h 6858001"/>
              <a:gd name="connsiteX1270" fmla="*/ 1533527 w 10475908"/>
              <a:gd name="connsiteY1270" fmla="*/ 1250976 h 6858001"/>
              <a:gd name="connsiteX1271" fmla="*/ 1499911 w 10475908"/>
              <a:gd name="connsiteY1271" fmla="*/ 1250976 h 6858001"/>
              <a:gd name="connsiteX1272" fmla="*/ 1422477 w 10475908"/>
              <a:gd name="connsiteY1272" fmla="*/ 1208715 h 6858001"/>
              <a:gd name="connsiteX1273" fmla="*/ 1609725 w 10475908"/>
              <a:gd name="connsiteY1273" fmla="*/ 1155728 h 6858001"/>
              <a:gd name="connsiteX1274" fmla="*/ 1692276 w 10475908"/>
              <a:gd name="connsiteY1274" fmla="*/ 1193828 h 6858001"/>
              <a:gd name="connsiteX1275" fmla="*/ 1609725 w 10475908"/>
              <a:gd name="connsiteY1275" fmla="*/ 1155728 h 6858001"/>
              <a:gd name="connsiteX1276" fmla="*/ 1120775 w 10475908"/>
              <a:gd name="connsiteY1276" fmla="*/ 1146205 h 6858001"/>
              <a:gd name="connsiteX1277" fmla="*/ 1146178 w 10475908"/>
              <a:gd name="connsiteY1277" fmla="*/ 1150968 h 6858001"/>
              <a:gd name="connsiteX1278" fmla="*/ 1146178 w 10475908"/>
              <a:gd name="connsiteY1278" fmla="*/ 1160493 h 6858001"/>
              <a:gd name="connsiteX1279" fmla="*/ 1120775 w 10475908"/>
              <a:gd name="connsiteY1279" fmla="*/ 1150968 h 6858001"/>
              <a:gd name="connsiteX1280" fmla="*/ 1120775 w 10475908"/>
              <a:gd name="connsiteY1280" fmla="*/ 1146205 h 6858001"/>
              <a:gd name="connsiteX1281" fmla="*/ 1930396 w 10475908"/>
              <a:gd name="connsiteY1281" fmla="*/ 1131896 h 6858001"/>
              <a:gd name="connsiteX1282" fmla="*/ 1974848 w 10475908"/>
              <a:gd name="connsiteY1282" fmla="*/ 1146184 h 6858001"/>
              <a:gd name="connsiteX1283" fmla="*/ 1930396 w 10475908"/>
              <a:gd name="connsiteY1283" fmla="*/ 1131896 h 6858001"/>
              <a:gd name="connsiteX1284" fmla="*/ 2295521 w 10475908"/>
              <a:gd name="connsiteY1284" fmla="*/ 1117608 h 6858001"/>
              <a:gd name="connsiteX1285" fmla="*/ 2290758 w 10475908"/>
              <a:gd name="connsiteY1285" fmla="*/ 1127133 h 6858001"/>
              <a:gd name="connsiteX1286" fmla="*/ 2314571 w 10475908"/>
              <a:gd name="connsiteY1286" fmla="*/ 1141421 h 6858001"/>
              <a:gd name="connsiteX1287" fmla="*/ 2319333 w 10475908"/>
              <a:gd name="connsiteY1287" fmla="*/ 1131896 h 6858001"/>
              <a:gd name="connsiteX1288" fmla="*/ 2295521 w 10475908"/>
              <a:gd name="connsiteY1288" fmla="*/ 1117608 h 6858001"/>
              <a:gd name="connsiteX1289" fmla="*/ 1897058 w 10475908"/>
              <a:gd name="connsiteY1289" fmla="*/ 1112845 h 6858001"/>
              <a:gd name="connsiteX1290" fmla="*/ 1897058 w 10475908"/>
              <a:gd name="connsiteY1290" fmla="*/ 1117607 h 6858001"/>
              <a:gd name="connsiteX1291" fmla="*/ 1920871 w 10475908"/>
              <a:gd name="connsiteY1291" fmla="*/ 1127133 h 6858001"/>
              <a:gd name="connsiteX1292" fmla="*/ 1920871 w 10475908"/>
              <a:gd name="connsiteY1292" fmla="*/ 1122370 h 6858001"/>
              <a:gd name="connsiteX1293" fmla="*/ 1911348 w 10475908"/>
              <a:gd name="connsiteY1293" fmla="*/ 1112845 h 6858001"/>
              <a:gd name="connsiteX1294" fmla="*/ 1897058 w 10475908"/>
              <a:gd name="connsiteY1294" fmla="*/ 1112845 h 6858001"/>
              <a:gd name="connsiteX1295" fmla="*/ 1384668 w 10475908"/>
              <a:gd name="connsiteY1295" fmla="*/ 1099772 h 6858001"/>
              <a:gd name="connsiteX1296" fmla="*/ 1413609 w 10475908"/>
              <a:gd name="connsiteY1296" fmla="*/ 1108106 h 6858001"/>
              <a:gd name="connsiteX1297" fmla="*/ 1481138 w 10475908"/>
              <a:gd name="connsiteY1297" fmla="*/ 1136681 h 6858001"/>
              <a:gd name="connsiteX1298" fmla="*/ 1447373 w 10475908"/>
              <a:gd name="connsiteY1298" fmla="*/ 1150968 h 6858001"/>
              <a:gd name="connsiteX1299" fmla="*/ 1389490 w 10475908"/>
              <a:gd name="connsiteY1299" fmla="*/ 1136681 h 6858001"/>
              <a:gd name="connsiteX1300" fmla="*/ 1355726 w 10475908"/>
              <a:gd name="connsiteY1300" fmla="*/ 1112868 h 6858001"/>
              <a:gd name="connsiteX1301" fmla="*/ 1384668 w 10475908"/>
              <a:gd name="connsiteY1301" fmla="*/ 1099772 h 6858001"/>
              <a:gd name="connsiteX1302" fmla="*/ 1196776 w 10475908"/>
              <a:gd name="connsiteY1302" fmla="*/ 1066431 h 6858001"/>
              <a:gd name="connsiteX1303" fmla="*/ 1236664 w 10475908"/>
              <a:gd name="connsiteY1303" fmla="*/ 1079528 h 6858001"/>
              <a:gd name="connsiteX1304" fmla="*/ 1293812 w 10475908"/>
              <a:gd name="connsiteY1304" fmla="*/ 1112866 h 6858001"/>
              <a:gd name="connsiteX1305" fmla="*/ 1339354 w 10475908"/>
              <a:gd name="connsiteY1305" fmla="*/ 1148362 h 6858001"/>
              <a:gd name="connsiteX1306" fmla="*/ 1341440 w 10475908"/>
              <a:gd name="connsiteY1306" fmla="*/ 1170016 h 6858001"/>
              <a:gd name="connsiteX1307" fmla="*/ 1303339 w 10475908"/>
              <a:gd name="connsiteY1307" fmla="*/ 1155729 h 6858001"/>
              <a:gd name="connsiteX1308" fmla="*/ 1289050 w 10475908"/>
              <a:gd name="connsiteY1308" fmla="*/ 1146204 h 6858001"/>
              <a:gd name="connsiteX1309" fmla="*/ 1265238 w 10475908"/>
              <a:gd name="connsiteY1309" fmla="*/ 1127153 h 6858001"/>
              <a:gd name="connsiteX1310" fmla="*/ 1160462 w 10475908"/>
              <a:gd name="connsiteY1310" fmla="*/ 1074766 h 6858001"/>
              <a:gd name="connsiteX1311" fmla="*/ 1196776 w 10475908"/>
              <a:gd name="connsiteY1311" fmla="*/ 1066431 h 6858001"/>
              <a:gd name="connsiteX1312" fmla="*/ 1571621 w 10475908"/>
              <a:gd name="connsiteY1312" fmla="*/ 1055693 h 6858001"/>
              <a:gd name="connsiteX1313" fmla="*/ 1628771 w 10475908"/>
              <a:gd name="connsiteY1313" fmla="*/ 1084269 h 6858001"/>
              <a:gd name="connsiteX1314" fmla="*/ 1571621 w 10475908"/>
              <a:gd name="connsiteY1314" fmla="*/ 1055693 h 6858001"/>
              <a:gd name="connsiteX1315" fmla="*/ 1763708 w 10475908"/>
              <a:gd name="connsiteY1315" fmla="*/ 1027118 h 6858001"/>
              <a:gd name="connsiteX1316" fmla="*/ 1797046 w 10475908"/>
              <a:gd name="connsiteY1316" fmla="*/ 1041405 h 6858001"/>
              <a:gd name="connsiteX1317" fmla="*/ 1763708 w 10475908"/>
              <a:gd name="connsiteY1317" fmla="*/ 1027118 h 6858001"/>
              <a:gd name="connsiteX1318" fmla="*/ 925511 w 10475908"/>
              <a:gd name="connsiteY1318" fmla="*/ 1022374 h 6858001"/>
              <a:gd name="connsiteX1319" fmla="*/ 944564 w 10475908"/>
              <a:gd name="connsiteY1319" fmla="*/ 1027137 h 6858001"/>
              <a:gd name="connsiteX1320" fmla="*/ 968375 w 10475908"/>
              <a:gd name="connsiteY1320" fmla="*/ 1046186 h 6858001"/>
              <a:gd name="connsiteX1321" fmla="*/ 987424 w 10475908"/>
              <a:gd name="connsiteY1321" fmla="*/ 1060478 h 6858001"/>
              <a:gd name="connsiteX1322" fmla="*/ 1016003 w 10475908"/>
              <a:gd name="connsiteY1322" fmla="*/ 1074767 h 6858001"/>
              <a:gd name="connsiteX1323" fmla="*/ 1035051 w 10475908"/>
              <a:gd name="connsiteY1323" fmla="*/ 1089054 h 6858001"/>
              <a:gd name="connsiteX1324" fmla="*/ 1030288 w 10475908"/>
              <a:gd name="connsiteY1324" fmla="*/ 1098579 h 6858001"/>
              <a:gd name="connsiteX1325" fmla="*/ 973138 w 10475908"/>
              <a:gd name="connsiteY1325" fmla="*/ 1065241 h 6858001"/>
              <a:gd name="connsiteX1326" fmla="*/ 925511 w 10475908"/>
              <a:gd name="connsiteY1326" fmla="*/ 1027137 h 6858001"/>
              <a:gd name="connsiteX1327" fmla="*/ 925511 w 10475908"/>
              <a:gd name="connsiteY1327" fmla="*/ 1022374 h 6858001"/>
              <a:gd name="connsiteX1328" fmla="*/ 1322387 w 10475908"/>
              <a:gd name="connsiteY1328" fmla="*/ 1008087 h 6858001"/>
              <a:gd name="connsiteX1329" fmla="*/ 1374778 w 10475908"/>
              <a:gd name="connsiteY1329" fmla="*/ 1012850 h 6858001"/>
              <a:gd name="connsiteX1330" fmla="*/ 1336677 w 10475908"/>
              <a:gd name="connsiteY1330" fmla="*/ 1036662 h 6858001"/>
              <a:gd name="connsiteX1331" fmla="*/ 1322387 w 10475908"/>
              <a:gd name="connsiteY1331" fmla="*/ 1008087 h 6858001"/>
              <a:gd name="connsiteX1332" fmla="*/ 1274985 w 10475908"/>
              <a:gd name="connsiteY1332" fmla="*/ 1003324 h 6858001"/>
              <a:gd name="connsiteX1333" fmla="*/ 1299017 w 10475908"/>
              <a:gd name="connsiteY1333" fmla="*/ 1031899 h 6858001"/>
              <a:gd name="connsiteX1334" fmla="*/ 1313436 w 10475908"/>
              <a:gd name="connsiteY1334" fmla="*/ 1046186 h 6858001"/>
              <a:gd name="connsiteX1335" fmla="*/ 1385537 w 10475908"/>
              <a:gd name="connsiteY1335" fmla="*/ 1065241 h 6858001"/>
              <a:gd name="connsiteX1336" fmla="*/ 1423988 w 10475908"/>
              <a:gd name="connsiteY1336" fmla="*/ 1079529 h 6858001"/>
              <a:gd name="connsiteX1337" fmla="*/ 1250949 w 10475908"/>
              <a:gd name="connsiteY1337" fmla="*/ 1022374 h 6858001"/>
              <a:gd name="connsiteX1338" fmla="*/ 1274985 w 10475908"/>
              <a:gd name="connsiteY1338" fmla="*/ 1003324 h 6858001"/>
              <a:gd name="connsiteX1339" fmla="*/ 977902 w 10475908"/>
              <a:gd name="connsiteY1339" fmla="*/ 969987 h 6858001"/>
              <a:gd name="connsiteX1340" fmla="*/ 1074034 w 10475908"/>
              <a:gd name="connsiteY1340" fmla="*/ 998562 h 6858001"/>
              <a:gd name="connsiteX1341" fmla="*/ 1146131 w 10475908"/>
              <a:gd name="connsiteY1341" fmla="*/ 1036662 h 6858001"/>
              <a:gd name="connsiteX1342" fmla="*/ 1136518 w 10475908"/>
              <a:gd name="connsiteY1342" fmla="*/ 1055717 h 6858001"/>
              <a:gd name="connsiteX1343" fmla="*/ 1112485 w 10475908"/>
              <a:gd name="connsiteY1343" fmla="*/ 1055717 h 6858001"/>
              <a:gd name="connsiteX1344" fmla="*/ 1049999 w 10475908"/>
              <a:gd name="connsiteY1344" fmla="*/ 1008087 h 6858001"/>
              <a:gd name="connsiteX1345" fmla="*/ 977902 w 10475908"/>
              <a:gd name="connsiteY1345" fmla="*/ 969987 h 6858001"/>
              <a:gd name="connsiteX1346" fmla="*/ 1744660 w 10475908"/>
              <a:gd name="connsiteY1346" fmla="*/ 969968 h 6858001"/>
              <a:gd name="connsiteX1347" fmla="*/ 1744660 w 10475908"/>
              <a:gd name="connsiteY1347" fmla="*/ 974730 h 6858001"/>
              <a:gd name="connsiteX1348" fmla="*/ 1768471 w 10475908"/>
              <a:gd name="connsiteY1348" fmla="*/ 989018 h 6858001"/>
              <a:gd name="connsiteX1349" fmla="*/ 1768471 w 10475908"/>
              <a:gd name="connsiteY1349" fmla="*/ 979493 h 6858001"/>
              <a:gd name="connsiteX1350" fmla="*/ 1758946 w 10475908"/>
              <a:gd name="connsiteY1350" fmla="*/ 969968 h 6858001"/>
              <a:gd name="connsiteX1351" fmla="*/ 1744660 w 10475908"/>
              <a:gd name="connsiteY1351" fmla="*/ 969968 h 6858001"/>
              <a:gd name="connsiteX1352" fmla="*/ 1233687 w 10475908"/>
              <a:gd name="connsiteY1352" fmla="*/ 961058 h 6858001"/>
              <a:gd name="connsiteX1353" fmla="*/ 1255713 w 10475908"/>
              <a:gd name="connsiteY1353" fmla="*/ 969987 h 6858001"/>
              <a:gd name="connsiteX1354" fmla="*/ 1222376 w 10475908"/>
              <a:gd name="connsiteY1354" fmla="*/ 984275 h 6858001"/>
              <a:gd name="connsiteX1355" fmla="*/ 1233687 w 10475908"/>
              <a:gd name="connsiteY1355" fmla="*/ 961058 h 6858001"/>
              <a:gd name="connsiteX1356" fmla="*/ 1208089 w 10475908"/>
              <a:gd name="connsiteY1356" fmla="*/ 955698 h 6858001"/>
              <a:gd name="connsiteX1357" fmla="*/ 1193799 w 10475908"/>
              <a:gd name="connsiteY1357" fmla="*/ 998561 h 6858001"/>
              <a:gd name="connsiteX1358" fmla="*/ 1208089 w 10475908"/>
              <a:gd name="connsiteY1358" fmla="*/ 955698 h 6858001"/>
              <a:gd name="connsiteX1359" fmla="*/ 1403573 w 10475908"/>
              <a:gd name="connsiteY1359" fmla="*/ 955680 h 6858001"/>
              <a:gd name="connsiteX1360" fmla="*/ 1398583 w 10475908"/>
              <a:gd name="connsiteY1360" fmla="*/ 960443 h 6858001"/>
              <a:gd name="connsiteX1361" fmla="*/ 1413551 w 10475908"/>
              <a:gd name="connsiteY1361" fmla="*/ 979493 h 6858001"/>
              <a:gd name="connsiteX1362" fmla="*/ 1418540 w 10475908"/>
              <a:gd name="connsiteY1362" fmla="*/ 998543 h 6858001"/>
              <a:gd name="connsiteX1363" fmla="*/ 1428519 w 10475908"/>
              <a:gd name="connsiteY1363" fmla="*/ 998543 h 6858001"/>
              <a:gd name="connsiteX1364" fmla="*/ 1433508 w 10475908"/>
              <a:gd name="connsiteY1364" fmla="*/ 965205 h 6858001"/>
              <a:gd name="connsiteX1365" fmla="*/ 1403573 w 10475908"/>
              <a:gd name="connsiteY1365" fmla="*/ 955680 h 6858001"/>
              <a:gd name="connsiteX1366" fmla="*/ 858837 w 10475908"/>
              <a:gd name="connsiteY1366" fmla="*/ 946173 h 6858001"/>
              <a:gd name="connsiteX1367" fmla="*/ 901700 w 10475908"/>
              <a:gd name="connsiteY1367" fmla="*/ 965223 h 6858001"/>
              <a:gd name="connsiteX1368" fmla="*/ 854074 w 10475908"/>
              <a:gd name="connsiteY1368" fmla="*/ 950935 h 6858001"/>
              <a:gd name="connsiteX1369" fmla="*/ 858837 w 10475908"/>
              <a:gd name="connsiteY1369" fmla="*/ 946173 h 6858001"/>
              <a:gd name="connsiteX1370" fmla="*/ 1063625 w 10475908"/>
              <a:gd name="connsiteY1370" fmla="*/ 912837 h 6858001"/>
              <a:gd name="connsiteX1371" fmla="*/ 1063625 w 10475908"/>
              <a:gd name="connsiteY1371" fmla="*/ 912838 h 6858001"/>
              <a:gd name="connsiteX1372" fmla="*/ 1063625 w 10475908"/>
              <a:gd name="connsiteY1372" fmla="*/ 914426 h 6858001"/>
              <a:gd name="connsiteX1373" fmla="*/ 1064949 w 10475908"/>
              <a:gd name="connsiteY1373" fmla="*/ 914426 h 6858001"/>
              <a:gd name="connsiteX1374" fmla="*/ 1087438 w 10475908"/>
              <a:gd name="connsiteY1374" fmla="*/ 941413 h 6858001"/>
              <a:gd name="connsiteX1375" fmla="*/ 1039813 w 10475908"/>
              <a:gd name="connsiteY1375" fmla="*/ 917600 h 6858001"/>
              <a:gd name="connsiteX1376" fmla="*/ 1063625 w 10475908"/>
              <a:gd name="connsiteY1376" fmla="*/ 912837 h 6858001"/>
              <a:gd name="connsiteX1377" fmla="*/ 1141414 w 10475908"/>
              <a:gd name="connsiteY1377" fmla="*/ 865851 h 6858001"/>
              <a:gd name="connsiteX1378" fmla="*/ 1143002 w 10475908"/>
              <a:gd name="connsiteY1378" fmla="*/ 866377 h 6858001"/>
              <a:gd name="connsiteX1379" fmla="*/ 1143002 w 10475908"/>
              <a:gd name="connsiteY1379" fmla="*/ 866803 h 6858001"/>
              <a:gd name="connsiteX1380" fmla="*/ 1141792 w 10475908"/>
              <a:gd name="connsiteY1380" fmla="*/ 866803 h 6858001"/>
              <a:gd name="connsiteX1381" fmla="*/ 1141414 w 10475908"/>
              <a:gd name="connsiteY1381" fmla="*/ 866080 h 6858001"/>
              <a:gd name="connsiteX1382" fmla="*/ 1116012 w 10475908"/>
              <a:gd name="connsiteY1382" fmla="*/ 860452 h 6858001"/>
              <a:gd name="connsiteX1383" fmla="*/ 1139942 w 10475908"/>
              <a:gd name="connsiteY1383" fmla="*/ 865020 h 6858001"/>
              <a:gd name="connsiteX1384" fmla="*/ 1140574 w 10475908"/>
              <a:gd name="connsiteY1384" fmla="*/ 865573 h 6858001"/>
              <a:gd name="connsiteX1385" fmla="*/ 1141268 w 10475908"/>
              <a:gd name="connsiteY1385" fmla="*/ 865803 h 6858001"/>
              <a:gd name="connsiteX1386" fmla="*/ 1141414 w 10475908"/>
              <a:gd name="connsiteY1386" fmla="*/ 866080 h 6858001"/>
              <a:gd name="connsiteX1387" fmla="*/ 1141414 w 10475908"/>
              <a:gd name="connsiteY1387" fmla="*/ 866803 h 6858001"/>
              <a:gd name="connsiteX1388" fmla="*/ 1141792 w 10475908"/>
              <a:gd name="connsiteY1388" fmla="*/ 866803 h 6858001"/>
              <a:gd name="connsiteX1389" fmla="*/ 1150937 w 10475908"/>
              <a:gd name="connsiteY1389" fmla="*/ 884265 h 6858001"/>
              <a:gd name="connsiteX1390" fmla="*/ 1116012 w 10475908"/>
              <a:gd name="connsiteY1390" fmla="*/ 869977 h 6858001"/>
              <a:gd name="connsiteX1391" fmla="*/ 1116012 w 10475908"/>
              <a:gd name="connsiteY1391" fmla="*/ 860452 h 6858001"/>
              <a:gd name="connsiteX1392" fmla="*/ 1169983 w 10475908"/>
              <a:gd name="connsiteY1392" fmla="*/ 850904 h 6858001"/>
              <a:gd name="connsiteX1393" fmla="*/ 1260474 w 10475908"/>
              <a:gd name="connsiteY1393" fmla="*/ 903292 h 6858001"/>
              <a:gd name="connsiteX1394" fmla="*/ 1169983 w 10475908"/>
              <a:gd name="connsiteY1394" fmla="*/ 850904 h 6858001"/>
              <a:gd name="connsiteX1395" fmla="*/ 973366 w 10475908"/>
              <a:gd name="connsiteY1395" fmla="*/ 846163 h 6858001"/>
              <a:gd name="connsiteX1396" fmla="*/ 1021315 w 10475908"/>
              <a:gd name="connsiteY1396" fmla="*/ 855688 h 6858001"/>
              <a:gd name="connsiteX1397" fmla="*/ 1035699 w 10475908"/>
              <a:gd name="connsiteY1397" fmla="*/ 860450 h 6858001"/>
              <a:gd name="connsiteX1398" fmla="*/ 1069264 w 10475908"/>
              <a:gd name="connsiteY1398" fmla="*/ 889025 h 6858001"/>
              <a:gd name="connsiteX1399" fmla="*/ 1117212 w 10475908"/>
              <a:gd name="connsiteY1399" fmla="*/ 893788 h 6858001"/>
              <a:gd name="connsiteX1400" fmla="*/ 1174752 w 10475908"/>
              <a:gd name="connsiteY1400" fmla="*/ 946175 h 6858001"/>
              <a:gd name="connsiteX1401" fmla="*/ 1112416 w 10475908"/>
              <a:gd name="connsiteY1401" fmla="*/ 941413 h 6858001"/>
              <a:gd name="connsiteX1402" fmla="*/ 1098031 w 10475908"/>
              <a:gd name="connsiteY1402" fmla="*/ 931888 h 6858001"/>
              <a:gd name="connsiteX1403" fmla="*/ 1084845 w 10475908"/>
              <a:gd name="connsiteY1403" fmla="*/ 915219 h 6858001"/>
              <a:gd name="connsiteX1404" fmla="*/ 1065214 w 10475908"/>
              <a:gd name="connsiteY1404" fmla="*/ 912925 h 6858001"/>
              <a:gd name="connsiteX1405" fmla="*/ 1065214 w 10475908"/>
              <a:gd name="connsiteY1405" fmla="*/ 912838 h 6858001"/>
              <a:gd name="connsiteX1406" fmla="*/ 1064472 w 10475908"/>
              <a:gd name="connsiteY1406" fmla="*/ 912838 h 6858001"/>
              <a:gd name="connsiteX1407" fmla="*/ 1065214 w 10475908"/>
              <a:gd name="connsiteY1407" fmla="*/ 912925 h 6858001"/>
              <a:gd name="connsiteX1408" fmla="*/ 1065214 w 10475908"/>
              <a:gd name="connsiteY1408" fmla="*/ 914426 h 6858001"/>
              <a:gd name="connsiteX1409" fmla="*/ 1064949 w 10475908"/>
              <a:gd name="connsiteY1409" fmla="*/ 914426 h 6858001"/>
              <a:gd name="connsiteX1410" fmla="*/ 1063625 w 10475908"/>
              <a:gd name="connsiteY1410" fmla="*/ 912838 h 6858001"/>
              <a:gd name="connsiteX1411" fmla="*/ 1064467 w 10475908"/>
              <a:gd name="connsiteY1411" fmla="*/ 912838 h 6858001"/>
              <a:gd name="connsiteX1412" fmla="*/ 997340 w 10475908"/>
              <a:gd name="connsiteY1412" fmla="*/ 893788 h 6858001"/>
              <a:gd name="connsiteX1413" fmla="*/ 939801 w 10475908"/>
              <a:gd name="connsiteY1413" fmla="*/ 874738 h 6858001"/>
              <a:gd name="connsiteX1414" fmla="*/ 973366 w 10475908"/>
              <a:gd name="connsiteY1414" fmla="*/ 846163 h 6858001"/>
              <a:gd name="connsiteX1415" fmla="*/ 1676397 w 10475908"/>
              <a:gd name="connsiteY1415" fmla="*/ 831855 h 6858001"/>
              <a:gd name="connsiteX1416" fmla="*/ 1758946 w 10475908"/>
              <a:gd name="connsiteY1416" fmla="*/ 879480 h 6858001"/>
              <a:gd name="connsiteX1417" fmla="*/ 1676397 w 10475908"/>
              <a:gd name="connsiteY1417" fmla="*/ 831855 h 6858001"/>
              <a:gd name="connsiteX1418" fmla="*/ 738187 w 10475908"/>
              <a:gd name="connsiteY1418" fmla="*/ 822349 h 6858001"/>
              <a:gd name="connsiteX1419" fmla="*/ 790579 w 10475908"/>
              <a:gd name="connsiteY1419" fmla="*/ 850925 h 6858001"/>
              <a:gd name="connsiteX1420" fmla="*/ 785815 w 10475908"/>
              <a:gd name="connsiteY1420" fmla="*/ 860450 h 6858001"/>
              <a:gd name="connsiteX1421" fmla="*/ 757241 w 10475908"/>
              <a:gd name="connsiteY1421" fmla="*/ 850925 h 6858001"/>
              <a:gd name="connsiteX1422" fmla="*/ 714377 w 10475908"/>
              <a:gd name="connsiteY1422" fmla="*/ 860450 h 6858001"/>
              <a:gd name="connsiteX1423" fmla="*/ 681039 w 10475908"/>
              <a:gd name="connsiteY1423" fmla="*/ 855687 h 6858001"/>
              <a:gd name="connsiteX1424" fmla="*/ 685802 w 10475908"/>
              <a:gd name="connsiteY1424" fmla="*/ 846162 h 6858001"/>
              <a:gd name="connsiteX1425" fmla="*/ 738187 w 10475908"/>
              <a:gd name="connsiteY1425" fmla="*/ 822349 h 6858001"/>
              <a:gd name="connsiteX1426" fmla="*/ 911077 w 10475908"/>
              <a:gd name="connsiteY1426" fmla="*/ 804564 h 6858001"/>
              <a:gd name="connsiteX1427" fmla="*/ 944564 w 10475908"/>
              <a:gd name="connsiteY1427" fmla="*/ 841399 h 6858001"/>
              <a:gd name="connsiteX1428" fmla="*/ 892175 w 10475908"/>
              <a:gd name="connsiteY1428" fmla="*/ 808062 h 6858001"/>
              <a:gd name="connsiteX1429" fmla="*/ 911077 w 10475908"/>
              <a:gd name="connsiteY1429" fmla="*/ 804564 h 6858001"/>
              <a:gd name="connsiteX1430" fmla="*/ 2817808 w 10475908"/>
              <a:gd name="connsiteY1430" fmla="*/ 784234 h 6858001"/>
              <a:gd name="connsiteX1431" fmla="*/ 2860671 w 10475908"/>
              <a:gd name="connsiteY1431" fmla="*/ 808046 h 6858001"/>
              <a:gd name="connsiteX1432" fmla="*/ 2817808 w 10475908"/>
              <a:gd name="connsiteY1432" fmla="*/ 784234 h 6858001"/>
              <a:gd name="connsiteX1433" fmla="*/ 1279521 w 10475908"/>
              <a:gd name="connsiteY1433" fmla="*/ 784231 h 6858001"/>
              <a:gd name="connsiteX1434" fmla="*/ 1341434 w 10475908"/>
              <a:gd name="connsiteY1434" fmla="*/ 817569 h 6858001"/>
              <a:gd name="connsiteX1435" fmla="*/ 1279521 w 10475908"/>
              <a:gd name="connsiteY1435" fmla="*/ 784231 h 6858001"/>
              <a:gd name="connsiteX1436" fmla="*/ 849101 w 10475908"/>
              <a:gd name="connsiteY1436" fmla="*/ 755674 h 6858001"/>
              <a:gd name="connsiteX1437" fmla="*/ 877857 w 10475908"/>
              <a:gd name="connsiteY1437" fmla="*/ 808062 h 6858001"/>
              <a:gd name="connsiteX1438" fmla="*/ 839512 w 10475908"/>
              <a:gd name="connsiteY1438" fmla="*/ 812824 h 6858001"/>
              <a:gd name="connsiteX1439" fmla="*/ 853893 w 10475908"/>
              <a:gd name="connsiteY1439" fmla="*/ 831874 h 6858001"/>
              <a:gd name="connsiteX1440" fmla="*/ 796375 w 10475908"/>
              <a:gd name="connsiteY1440" fmla="*/ 827112 h 6858001"/>
              <a:gd name="connsiteX1441" fmla="*/ 700513 w 10475908"/>
              <a:gd name="connsiteY1441" fmla="*/ 808062 h 6858001"/>
              <a:gd name="connsiteX1442" fmla="*/ 633412 w 10475908"/>
              <a:gd name="connsiteY1442" fmla="*/ 765199 h 6858001"/>
              <a:gd name="connsiteX1443" fmla="*/ 719689 w 10475908"/>
              <a:gd name="connsiteY1443" fmla="*/ 793774 h 6858001"/>
              <a:gd name="connsiteX1444" fmla="*/ 743651 w 10475908"/>
              <a:gd name="connsiteY1444" fmla="*/ 798537 h 6858001"/>
              <a:gd name="connsiteX1445" fmla="*/ 801167 w 10475908"/>
              <a:gd name="connsiteY1445" fmla="*/ 803299 h 6858001"/>
              <a:gd name="connsiteX1446" fmla="*/ 829926 w 10475908"/>
              <a:gd name="connsiteY1446" fmla="*/ 803299 h 6858001"/>
              <a:gd name="connsiteX1447" fmla="*/ 805961 w 10475908"/>
              <a:gd name="connsiteY1447" fmla="*/ 765199 h 6858001"/>
              <a:gd name="connsiteX1448" fmla="*/ 849101 w 10475908"/>
              <a:gd name="connsiteY1448" fmla="*/ 755674 h 6858001"/>
              <a:gd name="connsiteX1449" fmla="*/ 2559046 w 10475908"/>
              <a:gd name="connsiteY1449" fmla="*/ 755658 h 6858001"/>
              <a:gd name="connsiteX1450" fmla="*/ 2644771 w 10475908"/>
              <a:gd name="connsiteY1450" fmla="*/ 793758 h 6858001"/>
              <a:gd name="connsiteX1451" fmla="*/ 2559046 w 10475908"/>
              <a:gd name="connsiteY1451" fmla="*/ 755658 h 6858001"/>
              <a:gd name="connsiteX1452" fmla="*/ 3694108 w 10475908"/>
              <a:gd name="connsiteY1452" fmla="*/ 736610 h 6858001"/>
              <a:gd name="connsiteX1453" fmla="*/ 3689346 w 10475908"/>
              <a:gd name="connsiteY1453" fmla="*/ 746135 h 6858001"/>
              <a:gd name="connsiteX1454" fmla="*/ 3703633 w 10475908"/>
              <a:gd name="connsiteY1454" fmla="*/ 755660 h 6858001"/>
              <a:gd name="connsiteX1455" fmla="*/ 3708396 w 10475908"/>
              <a:gd name="connsiteY1455" fmla="*/ 746135 h 6858001"/>
              <a:gd name="connsiteX1456" fmla="*/ 3694108 w 10475908"/>
              <a:gd name="connsiteY1456" fmla="*/ 736610 h 6858001"/>
              <a:gd name="connsiteX1457" fmla="*/ 1106710 w 10475908"/>
              <a:gd name="connsiteY1457" fmla="*/ 722317 h 6858001"/>
              <a:gd name="connsiteX1458" fmla="*/ 1101721 w 10475908"/>
              <a:gd name="connsiteY1458" fmla="*/ 731842 h 6858001"/>
              <a:gd name="connsiteX1459" fmla="*/ 1131659 w 10475908"/>
              <a:gd name="connsiteY1459" fmla="*/ 750892 h 6858001"/>
              <a:gd name="connsiteX1460" fmla="*/ 1136646 w 10475908"/>
              <a:gd name="connsiteY1460" fmla="*/ 741367 h 6858001"/>
              <a:gd name="connsiteX1461" fmla="*/ 1106710 w 10475908"/>
              <a:gd name="connsiteY1461" fmla="*/ 722317 h 6858001"/>
              <a:gd name="connsiteX1462" fmla="*/ 3554408 w 10475908"/>
              <a:gd name="connsiteY1462" fmla="*/ 717560 h 6858001"/>
              <a:gd name="connsiteX1463" fmla="*/ 3549646 w 10475908"/>
              <a:gd name="connsiteY1463" fmla="*/ 727085 h 6858001"/>
              <a:gd name="connsiteX1464" fmla="*/ 3582983 w 10475908"/>
              <a:gd name="connsiteY1464" fmla="*/ 741373 h 6858001"/>
              <a:gd name="connsiteX1465" fmla="*/ 3587746 w 10475908"/>
              <a:gd name="connsiteY1465" fmla="*/ 731848 h 6858001"/>
              <a:gd name="connsiteX1466" fmla="*/ 3554408 w 10475908"/>
              <a:gd name="connsiteY1466" fmla="*/ 717560 h 6858001"/>
              <a:gd name="connsiteX1467" fmla="*/ 3162296 w 10475908"/>
              <a:gd name="connsiteY1467" fmla="*/ 679460 h 6858001"/>
              <a:gd name="connsiteX1468" fmla="*/ 3224209 w 10475908"/>
              <a:gd name="connsiteY1468" fmla="*/ 703272 h 6858001"/>
              <a:gd name="connsiteX1469" fmla="*/ 3162296 w 10475908"/>
              <a:gd name="connsiteY1469" fmla="*/ 679460 h 6858001"/>
              <a:gd name="connsiteX1470" fmla="*/ 369887 w 10475908"/>
              <a:gd name="connsiteY1470" fmla="*/ 674711 h 6858001"/>
              <a:gd name="connsiteX1471" fmla="*/ 427041 w 10475908"/>
              <a:gd name="connsiteY1471" fmla="*/ 674711 h 6858001"/>
              <a:gd name="connsiteX1472" fmla="*/ 369887 w 10475908"/>
              <a:gd name="connsiteY1472" fmla="*/ 674711 h 6858001"/>
              <a:gd name="connsiteX1473" fmla="*/ 738187 w 10475908"/>
              <a:gd name="connsiteY1473" fmla="*/ 660425 h 6858001"/>
              <a:gd name="connsiteX1474" fmla="*/ 828675 w 10475908"/>
              <a:gd name="connsiteY1474" fmla="*/ 693762 h 6858001"/>
              <a:gd name="connsiteX1475" fmla="*/ 823912 w 10475908"/>
              <a:gd name="connsiteY1475" fmla="*/ 708050 h 6858001"/>
              <a:gd name="connsiteX1476" fmla="*/ 733426 w 10475908"/>
              <a:gd name="connsiteY1476" fmla="*/ 669950 h 6858001"/>
              <a:gd name="connsiteX1477" fmla="*/ 738187 w 10475908"/>
              <a:gd name="connsiteY1477" fmla="*/ 660425 h 6858001"/>
              <a:gd name="connsiteX1478" fmla="*/ 1711322 w 10475908"/>
              <a:gd name="connsiteY1478" fmla="*/ 646118 h 6858001"/>
              <a:gd name="connsiteX1479" fmla="*/ 1711322 w 10475908"/>
              <a:gd name="connsiteY1479" fmla="*/ 650881 h 6858001"/>
              <a:gd name="connsiteX1480" fmla="*/ 1730372 w 10475908"/>
              <a:gd name="connsiteY1480" fmla="*/ 660406 h 6858001"/>
              <a:gd name="connsiteX1481" fmla="*/ 1735134 w 10475908"/>
              <a:gd name="connsiteY1481" fmla="*/ 655643 h 6858001"/>
              <a:gd name="connsiteX1482" fmla="*/ 1716086 w 10475908"/>
              <a:gd name="connsiteY1482" fmla="*/ 646118 h 6858001"/>
              <a:gd name="connsiteX1483" fmla="*/ 1711322 w 10475908"/>
              <a:gd name="connsiteY1483" fmla="*/ 646118 h 6858001"/>
              <a:gd name="connsiteX1484" fmla="*/ 585714 w 10475908"/>
              <a:gd name="connsiteY1484" fmla="*/ 630659 h 6858001"/>
              <a:gd name="connsiteX1485" fmla="*/ 594099 w 10475908"/>
              <a:gd name="connsiteY1485" fmla="*/ 646138 h 6858001"/>
              <a:gd name="connsiteX1486" fmla="*/ 613267 w 10475908"/>
              <a:gd name="connsiteY1486" fmla="*/ 650900 h 6858001"/>
              <a:gd name="connsiteX1487" fmla="*/ 642012 w 10475908"/>
              <a:gd name="connsiteY1487" fmla="*/ 631850 h 6858001"/>
              <a:gd name="connsiteX1488" fmla="*/ 680343 w 10475908"/>
              <a:gd name="connsiteY1488" fmla="*/ 674712 h 6858001"/>
              <a:gd name="connsiteX1489" fmla="*/ 713885 w 10475908"/>
              <a:gd name="connsiteY1489" fmla="*/ 708050 h 6858001"/>
              <a:gd name="connsiteX1490" fmla="*/ 795337 w 10475908"/>
              <a:gd name="connsiteY1490" fmla="*/ 765200 h 6858001"/>
              <a:gd name="connsiteX1491" fmla="*/ 747424 w 10475908"/>
              <a:gd name="connsiteY1491" fmla="*/ 755675 h 6858001"/>
              <a:gd name="connsiteX1492" fmla="*/ 570143 w 10475908"/>
              <a:gd name="connsiteY1492" fmla="*/ 674712 h 6858001"/>
              <a:gd name="connsiteX1493" fmla="*/ 531812 w 10475908"/>
              <a:gd name="connsiteY1493" fmla="*/ 660425 h 6858001"/>
              <a:gd name="connsiteX1494" fmla="*/ 570143 w 10475908"/>
              <a:gd name="connsiteY1494" fmla="*/ 636613 h 6858001"/>
              <a:gd name="connsiteX1495" fmla="*/ 585714 w 10475908"/>
              <a:gd name="connsiteY1495" fmla="*/ 630659 h 6858001"/>
              <a:gd name="connsiteX1496" fmla="*/ 833596 w 10475908"/>
              <a:gd name="connsiteY1496" fmla="*/ 622304 h 6858001"/>
              <a:gd name="connsiteX1497" fmla="*/ 814383 w 10475908"/>
              <a:gd name="connsiteY1497" fmla="*/ 650879 h 6858001"/>
              <a:gd name="connsiteX1498" fmla="*/ 876828 w 10475908"/>
              <a:gd name="connsiteY1498" fmla="*/ 684216 h 6858001"/>
              <a:gd name="connsiteX1499" fmla="*/ 905644 w 10475908"/>
              <a:gd name="connsiteY1499" fmla="*/ 698504 h 6858001"/>
              <a:gd name="connsiteX1500" fmla="*/ 963284 w 10475908"/>
              <a:gd name="connsiteY1500" fmla="*/ 703266 h 6858001"/>
              <a:gd name="connsiteX1501" fmla="*/ 1001708 w 10475908"/>
              <a:gd name="connsiteY1501" fmla="*/ 708029 h 6858001"/>
              <a:gd name="connsiteX1502" fmla="*/ 833596 w 10475908"/>
              <a:gd name="connsiteY1502" fmla="*/ 622304 h 6858001"/>
              <a:gd name="connsiteX1503" fmla="*/ 225445 w 10475908"/>
              <a:gd name="connsiteY1503" fmla="*/ 608036 h 6858001"/>
              <a:gd name="connsiteX1504" fmla="*/ 346078 w 10475908"/>
              <a:gd name="connsiteY1504" fmla="*/ 669949 h 6858001"/>
              <a:gd name="connsiteX1505" fmla="*/ 225445 w 10475908"/>
              <a:gd name="connsiteY1505" fmla="*/ 608036 h 6858001"/>
              <a:gd name="connsiteX1506" fmla="*/ 2994021 w 10475908"/>
              <a:gd name="connsiteY1506" fmla="*/ 608022 h 6858001"/>
              <a:gd name="connsiteX1507" fmla="*/ 2994021 w 10475908"/>
              <a:gd name="connsiteY1507" fmla="*/ 612785 h 6858001"/>
              <a:gd name="connsiteX1508" fmla="*/ 3017833 w 10475908"/>
              <a:gd name="connsiteY1508" fmla="*/ 646122 h 6858001"/>
              <a:gd name="connsiteX1509" fmla="*/ 2984496 w 10475908"/>
              <a:gd name="connsiteY1509" fmla="*/ 660410 h 6858001"/>
              <a:gd name="connsiteX1510" fmla="*/ 3055933 w 10475908"/>
              <a:gd name="connsiteY1510" fmla="*/ 679460 h 6858001"/>
              <a:gd name="connsiteX1511" fmla="*/ 3060696 w 10475908"/>
              <a:gd name="connsiteY1511" fmla="*/ 641360 h 6858001"/>
              <a:gd name="connsiteX1512" fmla="*/ 2994021 w 10475908"/>
              <a:gd name="connsiteY1512" fmla="*/ 608022 h 6858001"/>
              <a:gd name="connsiteX1513" fmla="*/ 0 w 10475908"/>
              <a:gd name="connsiteY1513" fmla="*/ 576286 h 6858001"/>
              <a:gd name="connsiteX1514" fmla="*/ 23960 w 10475908"/>
              <a:gd name="connsiteY1514" fmla="*/ 581038 h 6858001"/>
              <a:gd name="connsiteX1515" fmla="*/ 172469 w 10475908"/>
              <a:gd name="connsiteY1515" fmla="*/ 671314 h 6858001"/>
              <a:gd name="connsiteX1516" fmla="*/ 560514 w 10475908"/>
              <a:gd name="connsiteY1516" fmla="*/ 927889 h 6858001"/>
              <a:gd name="connsiteX1517" fmla="*/ 603633 w 10475908"/>
              <a:gd name="connsiteY1517" fmla="*/ 951646 h 6858001"/>
              <a:gd name="connsiteX1518" fmla="*/ 641956 w 10475908"/>
              <a:gd name="connsiteY1518" fmla="*/ 980154 h 6858001"/>
              <a:gd name="connsiteX1519" fmla="*/ 651539 w 10475908"/>
              <a:gd name="connsiteY1519" fmla="*/ 984905 h 6858001"/>
              <a:gd name="connsiteX1520" fmla="*/ 780888 w 10475908"/>
              <a:gd name="connsiteY1520" fmla="*/ 1060931 h 6858001"/>
              <a:gd name="connsiteX1521" fmla="*/ 819213 w 10475908"/>
              <a:gd name="connsiteY1521" fmla="*/ 1089440 h 6858001"/>
              <a:gd name="connsiteX1522" fmla="*/ 852749 w 10475908"/>
              <a:gd name="connsiteY1522" fmla="*/ 1108446 h 6858001"/>
              <a:gd name="connsiteX1523" fmla="*/ 948562 w 10475908"/>
              <a:gd name="connsiteY1523" fmla="*/ 1155961 h 6858001"/>
              <a:gd name="connsiteX1524" fmla="*/ 1049170 w 10475908"/>
              <a:gd name="connsiteY1524" fmla="*/ 1222482 h 6858001"/>
              <a:gd name="connsiteX1525" fmla="*/ 1077915 w 10475908"/>
              <a:gd name="connsiteY1525" fmla="*/ 1250986 h 6858001"/>
              <a:gd name="connsiteX1526" fmla="*/ 1058749 w 10475908"/>
              <a:gd name="connsiteY1526" fmla="*/ 1250986 h 6858001"/>
              <a:gd name="connsiteX1527" fmla="*/ 996472 w 10475908"/>
              <a:gd name="connsiteY1527" fmla="*/ 1222482 h 6858001"/>
              <a:gd name="connsiteX1528" fmla="*/ 843166 w 10475908"/>
              <a:gd name="connsiteY1528" fmla="*/ 1127452 h 6858001"/>
              <a:gd name="connsiteX1529" fmla="*/ 689863 w 10475908"/>
              <a:gd name="connsiteY1529" fmla="*/ 1032419 h 6858001"/>
              <a:gd name="connsiteX1530" fmla="*/ 536560 w 10475908"/>
              <a:gd name="connsiteY1530" fmla="*/ 937391 h 6858001"/>
              <a:gd name="connsiteX1531" fmla="*/ 397633 w 10475908"/>
              <a:gd name="connsiteY1531" fmla="*/ 851867 h 6858001"/>
              <a:gd name="connsiteX1532" fmla="*/ 172469 w 10475908"/>
              <a:gd name="connsiteY1532" fmla="*/ 699822 h 6858001"/>
              <a:gd name="connsiteX1533" fmla="*/ 129356 w 10475908"/>
              <a:gd name="connsiteY1533" fmla="*/ 676065 h 6858001"/>
              <a:gd name="connsiteX1534" fmla="*/ 239543 w 10475908"/>
              <a:gd name="connsiteY1534" fmla="*/ 785347 h 6858001"/>
              <a:gd name="connsiteX1535" fmla="*/ 201214 w 10475908"/>
              <a:gd name="connsiteY1535" fmla="*/ 771093 h 6858001"/>
              <a:gd name="connsiteX1536" fmla="*/ 153330 w 10475908"/>
              <a:gd name="connsiteY1536" fmla="*/ 733082 h 6858001"/>
              <a:gd name="connsiteX1537" fmla="*/ 4806 w 10475908"/>
              <a:gd name="connsiteY1537" fmla="*/ 609546 h 6858001"/>
              <a:gd name="connsiteX1538" fmla="*/ 71866 w 10475908"/>
              <a:gd name="connsiteY1538" fmla="*/ 647557 h 6858001"/>
              <a:gd name="connsiteX1539" fmla="*/ 76679 w 10475908"/>
              <a:gd name="connsiteY1539" fmla="*/ 642806 h 6858001"/>
              <a:gd name="connsiteX1540" fmla="*/ 0 w 10475908"/>
              <a:gd name="connsiteY1540" fmla="*/ 576286 h 6858001"/>
              <a:gd name="connsiteX1541" fmla="*/ 676271 w 10475908"/>
              <a:gd name="connsiteY1541" fmla="*/ 576267 h 6858001"/>
              <a:gd name="connsiteX1542" fmla="*/ 671508 w 10475908"/>
              <a:gd name="connsiteY1542" fmla="*/ 589602 h 6858001"/>
              <a:gd name="connsiteX1543" fmla="*/ 700086 w 10475908"/>
              <a:gd name="connsiteY1543" fmla="*/ 598492 h 6858001"/>
              <a:gd name="connsiteX1544" fmla="*/ 704850 w 10475908"/>
              <a:gd name="connsiteY1544" fmla="*/ 594047 h 6858001"/>
              <a:gd name="connsiteX1545" fmla="*/ 676271 w 10475908"/>
              <a:gd name="connsiteY1545" fmla="*/ 576267 h 6858001"/>
              <a:gd name="connsiteX1546" fmla="*/ 546096 w 10475908"/>
              <a:gd name="connsiteY1546" fmla="*/ 561979 h 6858001"/>
              <a:gd name="connsiteX1547" fmla="*/ 517521 w 10475908"/>
              <a:gd name="connsiteY1547" fmla="*/ 570710 h 6858001"/>
              <a:gd name="connsiteX1548" fmla="*/ 546096 w 10475908"/>
              <a:gd name="connsiteY1548" fmla="*/ 561979 h 6858001"/>
              <a:gd name="connsiteX1549" fmla="*/ 2879720 w 10475908"/>
              <a:gd name="connsiteY1549" fmla="*/ 542934 h 6858001"/>
              <a:gd name="connsiteX1550" fmla="*/ 2874958 w 10475908"/>
              <a:gd name="connsiteY1550" fmla="*/ 557222 h 6858001"/>
              <a:gd name="connsiteX1551" fmla="*/ 2932108 w 10475908"/>
              <a:gd name="connsiteY1551" fmla="*/ 576272 h 6858001"/>
              <a:gd name="connsiteX1552" fmla="*/ 2936871 w 10475908"/>
              <a:gd name="connsiteY1552" fmla="*/ 566747 h 6858001"/>
              <a:gd name="connsiteX1553" fmla="*/ 2879720 w 10475908"/>
              <a:gd name="connsiteY1553" fmla="*/ 542934 h 6858001"/>
              <a:gd name="connsiteX1554" fmla="*/ 484183 w 10475908"/>
              <a:gd name="connsiteY1554" fmla="*/ 495303 h 6858001"/>
              <a:gd name="connsiteX1555" fmla="*/ 561177 w 10475908"/>
              <a:gd name="connsiteY1555" fmla="*/ 533403 h 6858001"/>
              <a:gd name="connsiteX1556" fmla="*/ 638174 w 10475908"/>
              <a:gd name="connsiteY1556" fmla="*/ 561979 h 6858001"/>
              <a:gd name="connsiteX1557" fmla="*/ 484183 w 10475908"/>
              <a:gd name="connsiteY1557" fmla="*/ 495303 h 6858001"/>
              <a:gd name="connsiteX1558" fmla="*/ 346071 w 10475908"/>
              <a:gd name="connsiteY1558" fmla="*/ 481016 h 6858001"/>
              <a:gd name="connsiteX1559" fmla="*/ 346071 w 10475908"/>
              <a:gd name="connsiteY1559" fmla="*/ 485779 h 6858001"/>
              <a:gd name="connsiteX1560" fmla="*/ 365122 w 10475908"/>
              <a:gd name="connsiteY1560" fmla="*/ 495304 h 6858001"/>
              <a:gd name="connsiteX1561" fmla="*/ 369886 w 10475908"/>
              <a:gd name="connsiteY1561" fmla="*/ 490541 h 6858001"/>
              <a:gd name="connsiteX1562" fmla="*/ 360359 w 10475908"/>
              <a:gd name="connsiteY1562" fmla="*/ 481016 h 6858001"/>
              <a:gd name="connsiteX1563" fmla="*/ 346071 w 10475908"/>
              <a:gd name="connsiteY1563" fmla="*/ 481016 h 6858001"/>
              <a:gd name="connsiteX1564" fmla="*/ 3233733 w 10475908"/>
              <a:gd name="connsiteY1564" fmla="*/ 471498 h 6858001"/>
              <a:gd name="connsiteX1565" fmla="*/ 3281358 w 10475908"/>
              <a:gd name="connsiteY1565" fmla="*/ 495311 h 6858001"/>
              <a:gd name="connsiteX1566" fmla="*/ 3233733 w 10475908"/>
              <a:gd name="connsiteY1566" fmla="*/ 471498 h 6858001"/>
              <a:gd name="connsiteX1567" fmla="*/ 1925706 w 10475908"/>
              <a:gd name="connsiteY1567" fmla="*/ 423869 h 6858001"/>
              <a:gd name="connsiteX1568" fmla="*/ 1920871 w 10475908"/>
              <a:gd name="connsiteY1568" fmla="*/ 433394 h 6858001"/>
              <a:gd name="connsiteX1569" fmla="*/ 2022399 w 10475908"/>
              <a:gd name="connsiteY1569" fmla="*/ 490544 h 6858001"/>
              <a:gd name="connsiteX1570" fmla="*/ 2027234 w 10475908"/>
              <a:gd name="connsiteY1570" fmla="*/ 476257 h 6858001"/>
              <a:gd name="connsiteX1571" fmla="*/ 1925706 w 10475908"/>
              <a:gd name="connsiteY1571" fmla="*/ 423869 h 6858001"/>
              <a:gd name="connsiteX1572" fmla="*/ 1341433 w 10475908"/>
              <a:gd name="connsiteY1572" fmla="*/ 409581 h 6858001"/>
              <a:gd name="connsiteX1573" fmla="*/ 1398583 w 10475908"/>
              <a:gd name="connsiteY1573" fmla="*/ 438156 h 6858001"/>
              <a:gd name="connsiteX1574" fmla="*/ 1341433 w 10475908"/>
              <a:gd name="connsiteY1574" fmla="*/ 409581 h 6858001"/>
              <a:gd name="connsiteX1575" fmla="*/ 2649533 w 10475908"/>
              <a:gd name="connsiteY1575" fmla="*/ 404822 h 6858001"/>
              <a:gd name="connsiteX1576" fmla="*/ 2730496 w 10475908"/>
              <a:gd name="connsiteY1576" fmla="*/ 447684 h 6858001"/>
              <a:gd name="connsiteX1577" fmla="*/ 2649533 w 10475908"/>
              <a:gd name="connsiteY1577" fmla="*/ 404822 h 6858001"/>
              <a:gd name="connsiteX1578" fmla="*/ 341312 w 10475908"/>
              <a:gd name="connsiteY1578" fmla="*/ 390528 h 6858001"/>
              <a:gd name="connsiteX1579" fmla="*/ 341312 w 10475908"/>
              <a:gd name="connsiteY1579" fmla="*/ 400053 h 6858001"/>
              <a:gd name="connsiteX1580" fmla="*/ 393696 w 10475908"/>
              <a:gd name="connsiteY1580" fmla="*/ 423866 h 6858001"/>
              <a:gd name="connsiteX1581" fmla="*/ 398460 w 10475908"/>
              <a:gd name="connsiteY1581" fmla="*/ 414341 h 6858001"/>
              <a:gd name="connsiteX1582" fmla="*/ 341312 w 10475908"/>
              <a:gd name="connsiteY1582" fmla="*/ 390528 h 6858001"/>
              <a:gd name="connsiteX1583" fmla="*/ 1279521 w 10475908"/>
              <a:gd name="connsiteY1583" fmla="*/ 385769 h 6858001"/>
              <a:gd name="connsiteX1584" fmla="*/ 1274758 w 10475908"/>
              <a:gd name="connsiteY1584" fmla="*/ 395294 h 6858001"/>
              <a:gd name="connsiteX1585" fmla="*/ 1317623 w 10475908"/>
              <a:gd name="connsiteY1585" fmla="*/ 409582 h 6858001"/>
              <a:gd name="connsiteX1586" fmla="*/ 1317623 w 10475908"/>
              <a:gd name="connsiteY1586" fmla="*/ 400057 h 6858001"/>
              <a:gd name="connsiteX1587" fmla="*/ 1279521 w 10475908"/>
              <a:gd name="connsiteY1587" fmla="*/ 385769 h 6858001"/>
              <a:gd name="connsiteX1588" fmla="*/ 1370008 w 10475908"/>
              <a:gd name="connsiteY1588" fmla="*/ 371481 h 6858001"/>
              <a:gd name="connsiteX1589" fmla="*/ 1495421 w 10475908"/>
              <a:gd name="connsiteY1589" fmla="*/ 423868 h 6858001"/>
              <a:gd name="connsiteX1590" fmla="*/ 1370008 w 10475908"/>
              <a:gd name="connsiteY1590" fmla="*/ 371481 h 6858001"/>
              <a:gd name="connsiteX1591" fmla="*/ 365122 w 10475908"/>
              <a:gd name="connsiteY1591" fmla="*/ 342903 h 6858001"/>
              <a:gd name="connsiteX1592" fmla="*/ 360358 w 10475908"/>
              <a:gd name="connsiteY1592" fmla="*/ 347666 h 6858001"/>
              <a:gd name="connsiteX1593" fmla="*/ 388934 w 10475908"/>
              <a:gd name="connsiteY1593" fmla="*/ 361953 h 6858001"/>
              <a:gd name="connsiteX1594" fmla="*/ 393696 w 10475908"/>
              <a:gd name="connsiteY1594" fmla="*/ 357191 h 6858001"/>
              <a:gd name="connsiteX1595" fmla="*/ 365122 w 10475908"/>
              <a:gd name="connsiteY1595" fmla="*/ 342903 h 6858001"/>
              <a:gd name="connsiteX1596" fmla="*/ 2227258 w 10475908"/>
              <a:gd name="connsiteY1596" fmla="*/ 338145 h 6858001"/>
              <a:gd name="connsiteX1597" fmla="*/ 2227258 w 10475908"/>
              <a:gd name="connsiteY1597" fmla="*/ 347670 h 6858001"/>
              <a:gd name="connsiteX1598" fmla="*/ 2252658 w 10475908"/>
              <a:gd name="connsiteY1598" fmla="*/ 347670 h 6858001"/>
              <a:gd name="connsiteX1599" fmla="*/ 2252658 w 10475908"/>
              <a:gd name="connsiteY1599" fmla="*/ 338145 h 6858001"/>
              <a:gd name="connsiteX1600" fmla="*/ 2227258 w 10475908"/>
              <a:gd name="connsiteY1600" fmla="*/ 338145 h 6858001"/>
              <a:gd name="connsiteX1601" fmla="*/ 2974971 w 10475908"/>
              <a:gd name="connsiteY1601" fmla="*/ 331599 h 6858001"/>
              <a:gd name="connsiteX1602" fmla="*/ 2955921 w 10475908"/>
              <a:gd name="connsiteY1602" fmla="*/ 333385 h 6858001"/>
              <a:gd name="connsiteX1603" fmla="*/ 2994021 w 10475908"/>
              <a:gd name="connsiteY1603" fmla="*/ 347672 h 6858001"/>
              <a:gd name="connsiteX1604" fmla="*/ 2974971 w 10475908"/>
              <a:gd name="connsiteY1604" fmla="*/ 331599 h 6858001"/>
              <a:gd name="connsiteX1605" fmla="*/ 2362197 w 10475908"/>
              <a:gd name="connsiteY1605" fmla="*/ 319096 h 6858001"/>
              <a:gd name="connsiteX1606" fmla="*/ 2433635 w 10475908"/>
              <a:gd name="connsiteY1606" fmla="*/ 366721 h 6858001"/>
              <a:gd name="connsiteX1607" fmla="*/ 2362197 w 10475908"/>
              <a:gd name="connsiteY1607" fmla="*/ 319096 h 6858001"/>
              <a:gd name="connsiteX1608" fmla="*/ 1629021 w 10475908"/>
              <a:gd name="connsiteY1608" fmla="*/ 314331 h 6858001"/>
              <a:gd name="connsiteX1609" fmla="*/ 1590671 w 10475908"/>
              <a:gd name="connsiteY1609" fmla="*/ 314331 h 6858001"/>
              <a:gd name="connsiteX1610" fmla="*/ 1825562 w 10475908"/>
              <a:gd name="connsiteY1610" fmla="*/ 461968 h 6858001"/>
              <a:gd name="connsiteX1611" fmla="*/ 1820765 w 10475908"/>
              <a:gd name="connsiteY1611" fmla="*/ 423868 h 6858001"/>
              <a:gd name="connsiteX1612" fmla="*/ 1700927 w 10475908"/>
              <a:gd name="connsiteY1612" fmla="*/ 352431 h 6858001"/>
              <a:gd name="connsiteX1613" fmla="*/ 1652988 w 10475908"/>
              <a:gd name="connsiteY1613" fmla="*/ 328618 h 6858001"/>
              <a:gd name="connsiteX1614" fmla="*/ 1629021 w 10475908"/>
              <a:gd name="connsiteY1614" fmla="*/ 314331 h 6858001"/>
              <a:gd name="connsiteX1615" fmla="*/ 2697158 w 10475908"/>
              <a:gd name="connsiteY1615" fmla="*/ 309572 h 6858001"/>
              <a:gd name="connsiteX1616" fmla="*/ 2692396 w 10475908"/>
              <a:gd name="connsiteY1616" fmla="*/ 319097 h 6858001"/>
              <a:gd name="connsiteX1617" fmla="*/ 2730496 w 10475908"/>
              <a:gd name="connsiteY1617" fmla="*/ 342910 h 6858001"/>
              <a:gd name="connsiteX1618" fmla="*/ 2697158 w 10475908"/>
              <a:gd name="connsiteY1618" fmla="*/ 309572 h 6858001"/>
              <a:gd name="connsiteX1619" fmla="*/ 1246183 w 10475908"/>
              <a:gd name="connsiteY1619" fmla="*/ 300042 h 6858001"/>
              <a:gd name="connsiteX1620" fmla="*/ 1303333 w 10475908"/>
              <a:gd name="connsiteY1620" fmla="*/ 323855 h 6858001"/>
              <a:gd name="connsiteX1621" fmla="*/ 1308096 w 10475908"/>
              <a:gd name="connsiteY1621" fmla="*/ 314330 h 6858001"/>
              <a:gd name="connsiteX1622" fmla="*/ 1246183 w 10475908"/>
              <a:gd name="connsiteY1622" fmla="*/ 300042 h 6858001"/>
              <a:gd name="connsiteX1623" fmla="*/ 2324095 w 10475908"/>
              <a:gd name="connsiteY1623" fmla="*/ 285758 h 6858001"/>
              <a:gd name="connsiteX1624" fmla="*/ 2319333 w 10475908"/>
              <a:gd name="connsiteY1624" fmla="*/ 295283 h 6858001"/>
              <a:gd name="connsiteX1625" fmla="*/ 2338386 w 10475908"/>
              <a:gd name="connsiteY1625" fmla="*/ 304808 h 6858001"/>
              <a:gd name="connsiteX1626" fmla="*/ 2343150 w 10475908"/>
              <a:gd name="connsiteY1626" fmla="*/ 300045 h 6858001"/>
              <a:gd name="connsiteX1627" fmla="*/ 2324095 w 10475908"/>
              <a:gd name="connsiteY1627" fmla="*/ 285758 h 6858001"/>
              <a:gd name="connsiteX1628" fmla="*/ 3065458 w 10475908"/>
              <a:gd name="connsiteY1628" fmla="*/ 276235 h 6858001"/>
              <a:gd name="connsiteX1629" fmla="*/ 3065458 w 10475908"/>
              <a:gd name="connsiteY1629" fmla="*/ 280997 h 6858001"/>
              <a:gd name="connsiteX1630" fmla="*/ 3090858 w 10475908"/>
              <a:gd name="connsiteY1630" fmla="*/ 295285 h 6858001"/>
              <a:gd name="connsiteX1631" fmla="*/ 3070538 w 10475908"/>
              <a:gd name="connsiteY1631" fmla="*/ 276235 h 6858001"/>
              <a:gd name="connsiteX1632" fmla="*/ 3065458 w 10475908"/>
              <a:gd name="connsiteY1632" fmla="*/ 276235 h 6858001"/>
              <a:gd name="connsiteX1633" fmla="*/ 2146300 w 10475908"/>
              <a:gd name="connsiteY1633" fmla="*/ 261945 h 6858001"/>
              <a:gd name="connsiteX1634" fmla="*/ 2146300 w 10475908"/>
              <a:gd name="connsiteY1634" fmla="*/ 266707 h 6858001"/>
              <a:gd name="connsiteX1635" fmla="*/ 2165346 w 10475908"/>
              <a:gd name="connsiteY1635" fmla="*/ 280995 h 6858001"/>
              <a:gd name="connsiteX1636" fmla="*/ 2170110 w 10475908"/>
              <a:gd name="connsiteY1636" fmla="*/ 271470 h 6858001"/>
              <a:gd name="connsiteX1637" fmla="*/ 2155821 w 10475908"/>
              <a:gd name="connsiteY1637" fmla="*/ 266707 h 6858001"/>
              <a:gd name="connsiteX1638" fmla="*/ 2146300 w 10475908"/>
              <a:gd name="connsiteY1638" fmla="*/ 261945 h 6858001"/>
              <a:gd name="connsiteX1639" fmla="*/ 531810 w 10475908"/>
              <a:gd name="connsiteY1639" fmla="*/ 252417 h 6858001"/>
              <a:gd name="connsiteX1640" fmla="*/ 527046 w 10475908"/>
              <a:gd name="connsiteY1640" fmla="*/ 257179 h 6858001"/>
              <a:gd name="connsiteX1641" fmla="*/ 560384 w 10475908"/>
              <a:gd name="connsiteY1641" fmla="*/ 271466 h 6858001"/>
              <a:gd name="connsiteX1642" fmla="*/ 560384 w 10475908"/>
              <a:gd name="connsiteY1642" fmla="*/ 261942 h 6858001"/>
              <a:gd name="connsiteX1643" fmla="*/ 531810 w 10475908"/>
              <a:gd name="connsiteY1643" fmla="*/ 252417 h 6858001"/>
              <a:gd name="connsiteX1644" fmla="*/ 1341433 w 10475908"/>
              <a:gd name="connsiteY1644" fmla="*/ 247656 h 6858001"/>
              <a:gd name="connsiteX1645" fmla="*/ 1341433 w 10475908"/>
              <a:gd name="connsiteY1645" fmla="*/ 252418 h 6858001"/>
              <a:gd name="connsiteX1646" fmla="*/ 1365246 w 10475908"/>
              <a:gd name="connsiteY1646" fmla="*/ 266706 h 6858001"/>
              <a:gd name="connsiteX1647" fmla="*/ 1365246 w 10475908"/>
              <a:gd name="connsiteY1647" fmla="*/ 257181 h 6858001"/>
              <a:gd name="connsiteX1648" fmla="*/ 1341433 w 10475908"/>
              <a:gd name="connsiteY1648" fmla="*/ 247656 h 6858001"/>
              <a:gd name="connsiteX1649" fmla="*/ 1481135 w 10475908"/>
              <a:gd name="connsiteY1649" fmla="*/ 238130 h 6858001"/>
              <a:gd name="connsiteX1650" fmla="*/ 1476371 w 10475908"/>
              <a:gd name="connsiteY1650" fmla="*/ 247655 h 6858001"/>
              <a:gd name="connsiteX1651" fmla="*/ 1509709 w 10475908"/>
              <a:gd name="connsiteY1651" fmla="*/ 261943 h 6858001"/>
              <a:gd name="connsiteX1652" fmla="*/ 1509709 w 10475908"/>
              <a:gd name="connsiteY1652" fmla="*/ 252418 h 6858001"/>
              <a:gd name="connsiteX1653" fmla="*/ 1481135 w 10475908"/>
              <a:gd name="connsiteY1653" fmla="*/ 238130 h 6858001"/>
              <a:gd name="connsiteX1654" fmla="*/ 2217910 w 10475908"/>
              <a:gd name="connsiteY1654" fmla="*/ 219082 h 6858001"/>
              <a:gd name="connsiteX1655" fmla="*/ 2212971 w 10475908"/>
              <a:gd name="connsiteY1655" fmla="*/ 228607 h 6858001"/>
              <a:gd name="connsiteX1656" fmla="*/ 2252482 w 10475908"/>
              <a:gd name="connsiteY1656" fmla="*/ 247657 h 6858001"/>
              <a:gd name="connsiteX1657" fmla="*/ 2257421 w 10475908"/>
              <a:gd name="connsiteY1657" fmla="*/ 238132 h 6858001"/>
              <a:gd name="connsiteX1658" fmla="*/ 2217910 w 10475908"/>
              <a:gd name="connsiteY1658" fmla="*/ 219082 h 6858001"/>
              <a:gd name="connsiteX1659" fmla="*/ 1481135 w 10475908"/>
              <a:gd name="connsiteY1659" fmla="*/ 209555 h 6858001"/>
              <a:gd name="connsiteX1660" fmla="*/ 1481135 w 10475908"/>
              <a:gd name="connsiteY1660" fmla="*/ 223843 h 6858001"/>
              <a:gd name="connsiteX1661" fmla="*/ 1528758 w 10475908"/>
              <a:gd name="connsiteY1661" fmla="*/ 242893 h 6858001"/>
              <a:gd name="connsiteX1662" fmla="*/ 1528758 w 10475908"/>
              <a:gd name="connsiteY1662" fmla="*/ 238130 h 6858001"/>
              <a:gd name="connsiteX1663" fmla="*/ 1481135 w 10475908"/>
              <a:gd name="connsiteY1663" fmla="*/ 209555 h 6858001"/>
              <a:gd name="connsiteX1664" fmla="*/ 2055808 w 10475908"/>
              <a:gd name="connsiteY1664" fmla="*/ 161932 h 6858001"/>
              <a:gd name="connsiteX1665" fmla="*/ 2117721 w 10475908"/>
              <a:gd name="connsiteY1665" fmla="*/ 195270 h 6858001"/>
              <a:gd name="connsiteX1666" fmla="*/ 2055808 w 10475908"/>
              <a:gd name="connsiteY1666" fmla="*/ 161932 h 6858001"/>
              <a:gd name="connsiteX1667" fmla="*/ 1289048 w 10475908"/>
              <a:gd name="connsiteY1667" fmla="*/ 142880 h 6858001"/>
              <a:gd name="connsiteX1668" fmla="*/ 1289048 w 10475908"/>
              <a:gd name="connsiteY1668" fmla="*/ 147642 h 6858001"/>
              <a:gd name="connsiteX1669" fmla="*/ 1322386 w 10475908"/>
              <a:gd name="connsiteY1669" fmla="*/ 157168 h 6858001"/>
              <a:gd name="connsiteX1670" fmla="*/ 1322386 w 10475908"/>
              <a:gd name="connsiteY1670" fmla="*/ 152405 h 6858001"/>
              <a:gd name="connsiteX1671" fmla="*/ 1289048 w 10475908"/>
              <a:gd name="connsiteY1671" fmla="*/ 142880 h 6858001"/>
              <a:gd name="connsiteX1672" fmla="*/ 2079624 w 10475908"/>
              <a:gd name="connsiteY1672" fmla="*/ 119070 h 6858001"/>
              <a:gd name="connsiteX1673" fmla="*/ 2108198 w 10475908"/>
              <a:gd name="connsiteY1673" fmla="*/ 166695 h 6858001"/>
              <a:gd name="connsiteX1674" fmla="*/ 2117721 w 10475908"/>
              <a:gd name="connsiteY1674" fmla="*/ 161932 h 6858001"/>
              <a:gd name="connsiteX1675" fmla="*/ 2098671 w 10475908"/>
              <a:gd name="connsiteY1675" fmla="*/ 119070 h 6858001"/>
              <a:gd name="connsiteX1676" fmla="*/ 2079624 w 10475908"/>
              <a:gd name="connsiteY1676" fmla="*/ 119070 h 6858001"/>
              <a:gd name="connsiteX1677" fmla="*/ 1911348 w 10475908"/>
              <a:gd name="connsiteY1677" fmla="*/ 119069 h 6858001"/>
              <a:gd name="connsiteX1678" fmla="*/ 1993539 w 10475908"/>
              <a:gd name="connsiteY1678" fmla="*/ 200032 h 6858001"/>
              <a:gd name="connsiteX1679" fmla="*/ 2017712 w 10475908"/>
              <a:gd name="connsiteY1679" fmla="*/ 166695 h 6858001"/>
              <a:gd name="connsiteX1680" fmla="*/ 1911348 w 10475908"/>
              <a:gd name="connsiteY1680" fmla="*/ 119069 h 6858001"/>
              <a:gd name="connsiteX1681" fmla="*/ 609596 w 10475908"/>
              <a:gd name="connsiteY1681" fmla="*/ 119067 h 6858001"/>
              <a:gd name="connsiteX1682" fmla="*/ 609596 w 10475908"/>
              <a:gd name="connsiteY1682" fmla="*/ 123829 h 6858001"/>
              <a:gd name="connsiteX1683" fmla="*/ 633411 w 10475908"/>
              <a:gd name="connsiteY1683" fmla="*/ 133355 h 6858001"/>
              <a:gd name="connsiteX1684" fmla="*/ 638174 w 10475908"/>
              <a:gd name="connsiteY1684" fmla="*/ 123829 h 6858001"/>
              <a:gd name="connsiteX1685" fmla="*/ 609596 w 10475908"/>
              <a:gd name="connsiteY1685" fmla="*/ 119067 h 6858001"/>
              <a:gd name="connsiteX1686" fmla="*/ 1963733 w 10475908"/>
              <a:gd name="connsiteY1686" fmla="*/ 109544 h 6858001"/>
              <a:gd name="connsiteX1687" fmla="*/ 1963733 w 10475908"/>
              <a:gd name="connsiteY1687" fmla="*/ 119070 h 6858001"/>
              <a:gd name="connsiteX1688" fmla="*/ 1993896 w 10475908"/>
              <a:gd name="connsiteY1688" fmla="*/ 123833 h 6858001"/>
              <a:gd name="connsiteX1689" fmla="*/ 1993896 w 10475908"/>
              <a:gd name="connsiteY1689" fmla="*/ 119070 h 6858001"/>
              <a:gd name="connsiteX1690" fmla="*/ 1963733 w 10475908"/>
              <a:gd name="connsiteY1690" fmla="*/ 109544 h 6858001"/>
              <a:gd name="connsiteX1691" fmla="*/ 1308096 w 10475908"/>
              <a:gd name="connsiteY1691" fmla="*/ 104780 h 6858001"/>
              <a:gd name="connsiteX1692" fmla="*/ 1384298 w 10475908"/>
              <a:gd name="connsiteY1692" fmla="*/ 138118 h 6858001"/>
              <a:gd name="connsiteX1693" fmla="*/ 1308096 w 10475908"/>
              <a:gd name="connsiteY1693" fmla="*/ 104780 h 6858001"/>
              <a:gd name="connsiteX1694" fmla="*/ 1096958 w 10475908"/>
              <a:gd name="connsiteY1694" fmla="*/ 76204 h 6858001"/>
              <a:gd name="connsiteX1695" fmla="*/ 1096958 w 10475908"/>
              <a:gd name="connsiteY1695" fmla="*/ 85729 h 6858001"/>
              <a:gd name="connsiteX1696" fmla="*/ 1125536 w 10475908"/>
              <a:gd name="connsiteY1696" fmla="*/ 95254 h 6858001"/>
              <a:gd name="connsiteX1697" fmla="*/ 1125536 w 10475908"/>
              <a:gd name="connsiteY1697" fmla="*/ 85729 h 6858001"/>
              <a:gd name="connsiteX1698" fmla="*/ 1096958 w 10475908"/>
              <a:gd name="connsiteY1698" fmla="*/ 76204 h 6858001"/>
              <a:gd name="connsiteX1699" fmla="*/ 2778121 w 10475908"/>
              <a:gd name="connsiteY1699" fmla="*/ 33347 h 6858001"/>
              <a:gd name="connsiteX1700" fmla="*/ 2792408 w 10475908"/>
              <a:gd name="connsiteY1700" fmla="*/ 47635 h 6858001"/>
              <a:gd name="connsiteX1701" fmla="*/ 2778121 w 10475908"/>
              <a:gd name="connsiteY1701" fmla="*/ 33347 h 6858001"/>
              <a:gd name="connsiteX1702" fmla="*/ 804858 w 10475908"/>
              <a:gd name="connsiteY1702" fmla="*/ 23817 h 6858001"/>
              <a:gd name="connsiteX1703" fmla="*/ 804858 w 10475908"/>
              <a:gd name="connsiteY1703" fmla="*/ 33342 h 6858001"/>
              <a:gd name="connsiteX1704" fmla="*/ 901696 w 10475908"/>
              <a:gd name="connsiteY1704" fmla="*/ 57155 h 6858001"/>
              <a:gd name="connsiteX1705" fmla="*/ 882328 w 10475908"/>
              <a:gd name="connsiteY1705" fmla="*/ 23817 h 6858001"/>
              <a:gd name="connsiteX1706" fmla="*/ 804858 w 10475908"/>
              <a:gd name="connsiteY1706" fmla="*/ 23817 h 6858001"/>
              <a:gd name="connsiteX1707" fmla="*/ 2563808 w 10475908"/>
              <a:gd name="connsiteY1707" fmla="*/ 14297 h 6858001"/>
              <a:gd name="connsiteX1708" fmla="*/ 2616196 w 10475908"/>
              <a:gd name="connsiteY1708" fmla="*/ 42872 h 6858001"/>
              <a:gd name="connsiteX1709" fmla="*/ 2563808 w 10475908"/>
              <a:gd name="connsiteY1709" fmla="*/ 14297 h 6858001"/>
              <a:gd name="connsiteX1710" fmla="*/ 920747 w 10475908"/>
              <a:gd name="connsiteY1710" fmla="*/ 9529 h 6858001"/>
              <a:gd name="connsiteX1711" fmla="*/ 906458 w 10475908"/>
              <a:gd name="connsiteY1711" fmla="*/ 19054 h 6858001"/>
              <a:gd name="connsiteX1712" fmla="*/ 1011233 w 10475908"/>
              <a:gd name="connsiteY1712" fmla="*/ 47629 h 6858001"/>
              <a:gd name="connsiteX1713" fmla="*/ 920747 w 10475908"/>
              <a:gd name="connsiteY1713" fmla="*/ 9529 h 6858001"/>
              <a:gd name="connsiteX1714" fmla="*/ 1820863 w 10475908"/>
              <a:gd name="connsiteY1714" fmla="*/ 4793 h 6858001"/>
              <a:gd name="connsiteX1715" fmla="*/ 1892301 w 10475908"/>
              <a:gd name="connsiteY1715" fmla="*/ 42893 h 6858001"/>
              <a:gd name="connsiteX1716" fmla="*/ 1820863 w 10475908"/>
              <a:gd name="connsiteY1716" fmla="*/ 4793 h 6858001"/>
              <a:gd name="connsiteX1717" fmla="*/ 2271712 w 10475908"/>
              <a:gd name="connsiteY1717" fmla="*/ 30 h 6858001"/>
              <a:gd name="connsiteX1718" fmla="*/ 2286001 w 10475908"/>
              <a:gd name="connsiteY1718" fmla="*/ 30 h 6858001"/>
              <a:gd name="connsiteX1719" fmla="*/ 2290765 w 10475908"/>
              <a:gd name="connsiteY1719" fmla="*/ 4793 h 6858001"/>
              <a:gd name="connsiteX1720" fmla="*/ 2271712 w 10475908"/>
              <a:gd name="connsiteY1720" fmla="*/ 30 h 6858001"/>
              <a:gd name="connsiteX1721" fmla="*/ 498740 w 10475908"/>
              <a:gd name="connsiteY1721" fmla="*/ 0 h 6858001"/>
              <a:gd name="connsiteX1722" fmla="*/ 532269 w 10475908"/>
              <a:gd name="connsiteY1722" fmla="*/ 0 h 6858001"/>
              <a:gd name="connsiteX1723" fmla="*/ 541848 w 10475908"/>
              <a:gd name="connsiteY1723" fmla="*/ 4756 h 6858001"/>
              <a:gd name="connsiteX1724" fmla="*/ 517899 w 10475908"/>
              <a:gd name="connsiteY1724" fmla="*/ 28535 h 6858001"/>
              <a:gd name="connsiteX1725" fmla="*/ 565797 w 10475908"/>
              <a:gd name="connsiteY1725" fmla="*/ 33291 h 6858001"/>
              <a:gd name="connsiteX1726" fmla="*/ 551428 w 10475908"/>
              <a:gd name="connsiteY1726" fmla="*/ 0 h 6858001"/>
              <a:gd name="connsiteX1727" fmla="*/ 628065 w 10475908"/>
              <a:gd name="connsiteY1727" fmla="*/ 0 h 6858001"/>
              <a:gd name="connsiteX1728" fmla="*/ 743020 w 10475908"/>
              <a:gd name="connsiteY1728" fmla="*/ 47559 h 6858001"/>
              <a:gd name="connsiteX1729" fmla="*/ 790918 w 10475908"/>
              <a:gd name="connsiteY1729" fmla="*/ 57071 h 6858001"/>
              <a:gd name="connsiteX1730" fmla="*/ 704702 w 10475908"/>
              <a:gd name="connsiteY1730" fmla="*/ 9512 h 6858001"/>
              <a:gd name="connsiteX1731" fmla="*/ 675963 w 10475908"/>
              <a:gd name="connsiteY1731" fmla="*/ 0 h 6858001"/>
              <a:gd name="connsiteX1732" fmla="*/ 987300 w 10475908"/>
              <a:gd name="connsiteY1732" fmla="*/ 0 h 6858001"/>
              <a:gd name="connsiteX1733" fmla="*/ 996880 w 10475908"/>
              <a:gd name="connsiteY1733" fmla="*/ 4756 h 6858001"/>
              <a:gd name="connsiteX1734" fmla="*/ 1001670 w 10475908"/>
              <a:gd name="connsiteY1734" fmla="*/ 0 h 6858001"/>
              <a:gd name="connsiteX1735" fmla="*/ 1686612 w 10475908"/>
              <a:gd name="connsiteY1735" fmla="*/ 0 h 6858001"/>
              <a:gd name="connsiteX1736" fmla="*/ 1691402 w 10475908"/>
              <a:gd name="connsiteY1736" fmla="*/ 0 h 6858001"/>
              <a:gd name="connsiteX1737" fmla="*/ 1787198 w 10475908"/>
              <a:gd name="connsiteY1737" fmla="*/ 57071 h 6858001"/>
              <a:gd name="connsiteX1738" fmla="*/ 1796778 w 10475908"/>
              <a:gd name="connsiteY1738" fmla="*/ 61827 h 6858001"/>
              <a:gd name="connsiteX1739" fmla="*/ 1811147 w 10475908"/>
              <a:gd name="connsiteY1739" fmla="*/ 47559 h 6858001"/>
              <a:gd name="connsiteX1740" fmla="*/ 1859045 w 10475908"/>
              <a:gd name="connsiteY1740" fmla="*/ 76094 h 6858001"/>
              <a:gd name="connsiteX1741" fmla="*/ 1835096 w 10475908"/>
              <a:gd name="connsiteY1741" fmla="*/ 80850 h 6858001"/>
              <a:gd name="connsiteX1742" fmla="*/ 1935682 w 10475908"/>
              <a:gd name="connsiteY1742" fmla="*/ 90362 h 6858001"/>
              <a:gd name="connsiteX1743" fmla="*/ 1897363 w 10475908"/>
              <a:gd name="connsiteY1743" fmla="*/ 47559 h 6858001"/>
              <a:gd name="connsiteX1744" fmla="*/ 1954841 w 10475908"/>
              <a:gd name="connsiteY1744" fmla="*/ 76094 h 6858001"/>
              <a:gd name="connsiteX1745" fmla="*/ 1993159 w 10475908"/>
              <a:gd name="connsiteY1745" fmla="*/ 80850 h 6858001"/>
              <a:gd name="connsiteX1746" fmla="*/ 1935682 w 10475908"/>
              <a:gd name="connsiteY1746" fmla="*/ 42803 h 6858001"/>
              <a:gd name="connsiteX1747" fmla="*/ 1878204 w 10475908"/>
              <a:gd name="connsiteY1747" fmla="*/ 0 h 6858001"/>
              <a:gd name="connsiteX1748" fmla="*/ 2223070 w 10475908"/>
              <a:gd name="connsiteY1748" fmla="*/ 0 h 6858001"/>
              <a:gd name="connsiteX1749" fmla="*/ 2208701 w 10475908"/>
              <a:gd name="connsiteY1749" fmla="*/ 14268 h 6858001"/>
              <a:gd name="connsiteX1750" fmla="*/ 2280548 w 10475908"/>
              <a:gd name="connsiteY1750" fmla="*/ 33291 h 6858001"/>
              <a:gd name="connsiteX1751" fmla="*/ 2280548 w 10475908"/>
              <a:gd name="connsiteY1751" fmla="*/ 57071 h 6858001"/>
              <a:gd name="connsiteX1752" fmla="*/ 2318866 w 10475908"/>
              <a:gd name="connsiteY1752" fmla="*/ 66583 h 6858001"/>
              <a:gd name="connsiteX1753" fmla="*/ 2409873 w 10475908"/>
              <a:gd name="connsiteY1753" fmla="*/ 104630 h 6858001"/>
              <a:gd name="connsiteX1754" fmla="*/ 2419453 w 10475908"/>
              <a:gd name="connsiteY1754" fmla="*/ 109386 h 6858001"/>
              <a:gd name="connsiteX1755" fmla="*/ 2486510 w 10475908"/>
              <a:gd name="connsiteY1755" fmla="*/ 152189 h 6858001"/>
              <a:gd name="connsiteX1756" fmla="*/ 2591885 w 10475908"/>
              <a:gd name="connsiteY1756" fmla="*/ 209259 h 6858001"/>
              <a:gd name="connsiteX1757" fmla="*/ 2620624 w 10475908"/>
              <a:gd name="connsiteY1757" fmla="*/ 237795 h 6858001"/>
              <a:gd name="connsiteX1758" fmla="*/ 2716420 w 10475908"/>
              <a:gd name="connsiteY1758" fmla="*/ 233039 h 6858001"/>
              <a:gd name="connsiteX1759" fmla="*/ 2682892 w 10475908"/>
              <a:gd name="connsiteY1759" fmla="*/ 209259 h 6858001"/>
              <a:gd name="connsiteX1760" fmla="*/ 2563147 w 10475908"/>
              <a:gd name="connsiteY1760" fmla="*/ 142677 h 6858001"/>
              <a:gd name="connsiteX1761" fmla="*/ 2524828 w 10475908"/>
              <a:gd name="connsiteY1761" fmla="*/ 104630 h 6858001"/>
              <a:gd name="connsiteX1762" fmla="*/ 2486510 w 10475908"/>
              <a:gd name="connsiteY1762" fmla="*/ 71339 h 6858001"/>
              <a:gd name="connsiteX1763" fmla="*/ 2390714 w 10475908"/>
              <a:gd name="connsiteY1763" fmla="*/ 28535 h 6858001"/>
              <a:gd name="connsiteX1764" fmla="*/ 2385924 w 10475908"/>
              <a:gd name="connsiteY1764" fmla="*/ 0 h 6858001"/>
              <a:gd name="connsiteX1765" fmla="*/ 10475908 w 10475908"/>
              <a:gd name="connsiteY1765" fmla="*/ 0 h 6858001"/>
              <a:gd name="connsiteX1766" fmla="*/ 10475908 w 10475908"/>
              <a:gd name="connsiteY1766" fmla="*/ 6858000 h 6858001"/>
              <a:gd name="connsiteX1767" fmla="*/ 8440240 w 10475908"/>
              <a:gd name="connsiteY1767" fmla="*/ 6858000 h 6858001"/>
              <a:gd name="connsiteX1768" fmla="*/ 8430661 w 10475908"/>
              <a:gd name="connsiteY1768" fmla="*/ 6853244 h 6858001"/>
              <a:gd name="connsiteX1769" fmla="*/ 8306125 w 10475908"/>
              <a:gd name="connsiteY1769" fmla="*/ 6848488 h 6858001"/>
              <a:gd name="connsiteX1770" fmla="*/ 8277387 w 10475908"/>
              <a:gd name="connsiteY1770" fmla="*/ 6858000 h 6858001"/>
              <a:gd name="connsiteX1771" fmla="*/ 8248647 w 10475908"/>
              <a:gd name="connsiteY1771" fmla="*/ 6858000 h 6858001"/>
              <a:gd name="connsiteX1772" fmla="*/ 8229489 w 10475908"/>
              <a:gd name="connsiteY1772" fmla="*/ 6843733 h 6858001"/>
              <a:gd name="connsiteX1773" fmla="*/ 8205539 w 10475908"/>
              <a:gd name="connsiteY1773" fmla="*/ 6858000 h 6858001"/>
              <a:gd name="connsiteX1774" fmla="*/ 8176801 w 10475908"/>
              <a:gd name="connsiteY1774" fmla="*/ 6858000 h 6858001"/>
              <a:gd name="connsiteX1775" fmla="*/ 8181591 w 10475908"/>
              <a:gd name="connsiteY1775" fmla="*/ 6848488 h 6858001"/>
              <a:gd name="connsiteX1776" fmla="*/ 8143272 w 10475908"/>
              <a:gd name="connsiteY1776" fmla="*/ 6834221 h 6858001"/>
              <a:gd name="connsiteX1777" fmla="*/ 8162431 w 10475908"/>
              <a:gd name="connsiteY1777" fmla="*/ 6781905 h 6858001"/>
              <a:gd name="connsiteX1778" fmla="*/ 8128903 w 10475908"/>
              <a:gd name="connsiteY1778" fmla="*/ 6772394 h 6858001"/>
              <a:gd name="connsiteX1779" fmla="*/ 8143272 w 10475908"/>
              <a:gd name="connsiteY1779" fmla="*/ 6758126 h 6858001"/>
              <a:gd name="connsiteX1780" fmla="*/ 8018737 w 10475908"/>
              <a:gd name="connsiteY1780" fmla="*/ 6762882 h 6858001"/>
              <a:gd name="connsiteX1781" fmla="*/ 8037896 w 10475908"/>
              <a:gd name="connsiteY1781" fmla="*/ 6786661 h 6858001"/>
              <a:gd name="connsiteX1782" fmla="*/ 8004367 w 10475908"/>
              <a:gd name="connsiteY1782" fmla="*/ 6796173 h 6858001"/>
              <a:gd name="connsiteX1783" fmla="*/ 7961259 w 10475908"/>
              <a:gd name="connsiteY1783" fmla="*/ 6791417 h 6858001"/>
              <a:gd name="connsiteX1784" fmla="*/ 7884623 w 10475908"/>
              <a:gd name="connsiteY1784" fmla="*/ 6791417 h 6858001"/>
              <a:gd name="connsiteX1785" fmla="*/ 7865463 w 10475908"/>
              <a:gd name="connsiteY1785" fmla="*/ 6786661 h 6858001"/>
              <a:gd name="connsiteX1786" fmla="*/ 7788826 w 10475908"/>
              <a:gd name="connsiteY1786" fmla="*/ 6796173 h 6858001"/>
              <a:gd name="connsiteX1787" fmla="*/ 7774457 w 10475908"/>
              <a:gd name="connsiteY1787" fmla="*/ 6853244 h 6858001"/>
              <a:gd name="connsiteX1788" fmla="*/ 7731349 w 10475908"/>
              <a:gd name="connsiteY1788" fmla="*/ 6829465 h 6858001"/>
              <a:gd name="connsiteX1789" fmla="*/ 7731349 w 10475908"/>
              <a:gd name="connsiteY1789" fmla="*/ 6791417 h 6858001"/>
              <a:gd name="connsiteX1790" fmla="*/ 7673871 w 10475908"/>
              <a:gd name="connsiteY1790" fmla="*/ 6858000 h 6858001"/>
              <a:gd name="connsiteX1791" fmla="*/ 7606813 w 10475908"/>
              <a:gd name="connsiteY1791" fmla="*/ 6858000 h 6858001"/>
              <a:gd name="connsiteX1792" fmla="*/ 7625973 w 10475908"/>
              <a:gd name="connsiteY1792" fmla="*/ 6805685 h 6858001"/>
              <a:gd name="connsiteX1793" fmla="*/ 7597234 w 10475908"/>
              <a:gd name="connsiteY1793" fmla="*/ 6786661 h 6858001"/>
              <a:gd name="connsiteX1794" fmla="*/ 7597234 w 10475908"/>
              <a:gd name="connsiteY1794" fmla="*/ 6781905 h 6858001"/>
              <a:gd name="connsiteX1795" fmla="*/ 7606813 w 10475908"/>
              <a:gd name="connsiteY1795" fmla="*/ 6753370 h 6858001"/>
              <a:gd name="connsiteX1796" fmla="*/ 7578075 w 10475908"/>
              <a:gd name="connsiteY1796" fmla="*/ 6734346 h 6858001"/>
              <a:gd name="connsiteX1797" fmla="*/ 7491858 w 10475908"/>
              <a:gd name="connsiteY1797" fmla="*/ 6729591 h 6858001"/>
              <a:gd name="connsiteX1798" fmla="*/ 7472699 w 10475908"/>
              <a:gd name="connsiteY1798" fmla="*/ 6758126 h 6858001"/>
              <a:gd name="connsiteX1799" fmla="*/ 7534967 w 10475908"/>
              <a:gd name="connsiteY1799" fmla="*/ 6762882 h 6858001"/>
              <a:gd name="connsiteX1800" fmla="*/ 7539757 w 10475908"/>
              <a:gd name="connsiteY1800" fmla="*/ 6777150 h 6858001"/>
              <a:gd name="connsiteX1801" fmla="*/ 7482279 w 10475908"/>
              <a:gd name="connsiteY1801" fmla="*/ 6810441 h 6858001"/>
              <a:gd name="connsiteX1802" fmla="*/ 7511017 w 10475908"/>
              <a:gd name="connsiteY1802" fmla="*/ 6824709 h 6858001"/>
              <a:gd name="connsiteX1803" fmla="*/ 7511017 w 10475908"/>
              <a:gd name="connsiteY1803" fmla="*/ 6858000 h 6858001"/>
              <a:gd name="connsiteX1804" fmla="*/ 7501438 w 10475908"/>
              <a:gd name="connsiteY1804" fmla="*/ 6858000 h 6858001"/>
              <a:gd name="connsiteX1805" fmla="*/ 7434381 w 10475908"/>
              <a:gd name="connsiteY1805" fmla="*/ 6853244 h 6858001"/>
              <a:gd name="connsiteX1806" fmla="*/ 7429591 w 10475908"/>
              <a:gd name="connsiteY1806" fmla="*/ 6824709 h 6858001"/>
              <a:gd name="connsiteX1807" fmla="*/ 7458329 w 10475908"/>
              <a:gd name="connsiteY1807" fmla="*/ 6800929 h 6858001"/>
              <a:gd name="connsiteX1808" fmla="*/ 7367323 w 10475908"/>
              <a:gd name="connsiteY1808" fmla="*/ 6772394 h 6858001"/>
              <a:gd name="connsiteX1809" fmla="*/ 7362533 w 10475908"/>
              <a:gd name="connsiteY1809" fmla="*/ 6829465 h 6858001"/>
              <a:gd name="connsiteX1810" fmla="*/ 7333795 w 10475908"/>
              <a:gd name="connsiteY1810" fmla="*/ 6810441 h 6858001"/>
              <a:gd name="connsiteX1811" fmla="*/ 7357743 w 10475908"/>
              <a:gd name="connsiteY1811" fmla="*/ 6791417 h 6858001"/>
              <a:gd name="connsiteX1812" fmla="*/ 7261947 w 10475908"/>
              <a:gd name="connsiteY1812" fmla="*/ 6762882 h 6858001"/>
              <a:gd name="connsiteX1813" fmla="*/ 7252368 w 10475908"/>
              <a:gd name="connsiteY1813" fmla="*/ 6800929 h 6858001"/>
              <a:gd name="connsiteX1814" fmla="*/ 7175731 w 10475908"/>
              <a:gd name="connsiteY1814" fmla="*/ 6791417 h 6858001"/>
              <a:gd name="connsiteX1815" fmla="*/ 7199680 w 10475908"/>
              <a:gd name="connsiteY1815" fmla="*/ 6762882 h 6858001"/>
              <a:gd name="connsiteX1816" fmla="*/ 7214049 w 10475908"/>
              <a:gd name="connsiteY1816" fmla="*/ 6772394 h 6858001"/>
              <a:gd name="connsiteX1817" fmla="*/ 7218839 w 10475908"/>
              <a:gd name="connsiteY1817" fmla="*/ 6767638 h 6858001"/>
              <a:gd name="connsiteX1818" fmla="*/ 7194890 w 10475908"/>
              <a:gd name="connsiteY1818" fmla="*/ 6748614 h 6858001"/>
              <a:gd name="connsiteX1819" fmla="*/ 7142203 w 10475908"/>
              <a:gd name="connsiteY1819" fmla="*/ 6739102 h 6858001"/>
              <a:gd name="connsiteX1820" fmla="*/ 7099094 w 10475908"/>
              <a:gd name="connsiteY1820" fmla="*/ 6739102 h 6858001"/>
              <a:gd name="connsiteX1821" fmla="*/ 7094304 w 10475908"/>
              <a:gd name="connsiteY1821" fmla="*/ 6762882 h 6858001"/>
              <a:gd name="connsiteX1822" fmla="*/ 7027247 w 10475908"/>
              <a:gd name="connsiteY1822" fmla="*/ 6720079 h 6858001"/>
              <a:gd name="connsiteX1823" fmla="*/ 7008087 w 10475908"/>
              <a:gd name="connsiteY1823" fmla="*/ 6739102 h 6858001"/>
              <a:gd name="connsiteX1824" fmla="*/ 6998508 w 10475908"/>
              <a:gd name="connsiteY1824" fmla="*/ 6710567 h 6858001"/>
              <a:gd name="connsiteX1825" fmla="*/ 6993719 w 10475908"/>
              <a:gd name="connsiteY1825" fmla="*/ 6734346 h 6858001"/>
              <a:gd name="connsiteX1826" fmla="*/ 6984139 w 10475908"/>
              <a:gd name="connsiteY1826" fmla="*/ 6734346 h 6858001"/>
              <a:gd name="connsiteX1827" fmla="*/ 6897922 w 10475908"/>
              <a:gd name="connsiteY1827" fmla="*/ 6677276 h 6858001"/>
              <a:gd name="connsiteX1828" fmla="*/ 6883553 w 10475908"/>
              <a:gd name="connsiteY1828" fmla="*/ 6667764 h 6858001"/>
              <a:gd name="connsiteX1829" fmla="*/ 6873973 w 10475908"/>
              <a:gd name="connsiteY1829" fmla="*/ 6710567 h 6858001"/>
              <a:gd name="connsiteX1830" fmla="*/ 6826075 w 10475908"/>
              <a:gd name="connsiteY1830" fmla="*/ 6705811 h 6858001"/>
              <a:gd name="connsiteX1831" fmla="*/ 6816495 w 10475908"/>
              <a:gd name="connsiteY1831" fmla="*/ 6720079 h 6858001"/>
              <a:gd name="connsiteX1832" fmla="*/ 6811705 w 10475908"/>
              <a:gd name="connsiteY1832" fmla="*/ 6720079 h 6858001"/>
              <a:gd name="connsiteX1833" fmla="*/ 6754228 w 10475908"/>
              <a:gd name="connsiteY1833" fmla="*/ 6691543 h 6858001"/>
              <a:gd name="connsiteX1834" fmla="*/ 6711119 w 10475908"/>
              <a:gd name="connsiteY1834" fmla="*/ 6658252 h 6858001"/>
              <a:gd name="connsiteX1835" fmla="*/ 6749438 w 10475908"/>
              <a:gd name="connsiteY1835" fmla="*/ 6653496 h 6858001"/>
              <a:gd name="connsiteX1836" fmla="*/ 6658432 w 10475908"/>
              <a:gd name="connsiteY1836" fmla="*/ 6615449 h 6858001"/>
              <a:gd name="connsiteX1837" fmla="*/ 6644062 w 10475908"/>
              <a:gd name="connsiteY1837" fmla="*/ 6639229 h 6858001"/>
              <a:gd name="connsiteX1838" fmla="*/ 6553056 w 10475908"/>
              <a:gd name="connsiteY1838" fmla="*/ 6605937 h 6858001"/>
              <a:gd name="connsiteX1839" fmla="*/ 6586584 w 10475908"/>
              <a:gd name="connsiteY1839" fmla="*/ 6596426 h 6858001"/>
              <a:gd name="connsiteX1840" fmla="*/ 6462049 w 10475908"/>
              <a:gd name="connsiteY1840" fmla="*/ 6558378 h 6858001"/>
              <a:gd name="connsiteX1841" fmla="*/ 6457260 w 10475908"/>
              <a:gd name="connsiteY1841" fmla="*/ 6582158 h 6858001"/>
              <a:gd name="connsiteX1842" fmla="*/ 6337514 w 10475908"/>
              <a:gd name="connsiteY1842" fmla="*/ 6525087 h 6858001"/>
              <a:gd name="connsiteX1843" fmla="*/ 6366253 w 10475908"/>
              <a:gd name="connsiteY1843" fmla="*/ 6520331 h 6858001"/>
              <a:gd name="connsiteX1844" fmla="*/ 6313565 w 10475908"/>
              <a:gd name="connsiteY1844" fmla="*/ 6501308 h 6858001"/>
              <a:gd name="connsiteX1845" fmla="*/ 6193820 w 10475908"/>
              <a:gd name="connsiteY1845" fmla="*/ 6472772 h 6858001"/>
              <a:gd name="connsiteX1846" fmla="*/ 6217769 w 10475908"/>
              <a:gd name="connsiteY1846" fmla="*/ 6463260 h 6858001"/>
              <a:gd name="connsiteX1847" fmla="*/ 6126763 w 10475908"/>
              <a:gd name="connsiteY1847" fmla="*/ 6396678 h 6858001"/>
              <a:gd name="connsiteX1848" fmla="*/ 6093234 w 10475908"/>
              <a:gd name="connsiteY1848" fmla="*/ 6396678 h 6858001"/>
              <a:gd name="connsiteX1849" fmla="*/ 6030967 w 10475908"/>
              <a:gd name="connsiteY1849" fmla="*/ 6372899 h 6858001"/>
              <a:gd name="connsiteX1850" fmla="*/ 6026177 w 10475908"/>
              <a:gd name="connsiteY1850" fmla="*/ 6358631 h 6858001"/>
              <a:gd name="connsiteX1851" fmla="*/ 5992648 w 10475908"/>
              <a:gd name="connsiteY1851" fmla="*/ 6349119 h 6858001"/>
              <a:gd name="connsiteX1852" fmla="*/ 6011808 w 10475908"/>
              <a:gd name="connsiteY1852" fmla="*/ 6339607 h 6858001"/>
              <a:gd name="connsiteX1853" fmla="*/ 5959120 w 10475908"/>
              <a:gd name="connsiteY1853" fmla="*/ 6330095 h 6858001"/>
              <a:gd name="connsiteX1854" fmla="*/ 5959120 w 10475908"/>
              <a:gd name="connsiteY1854" fmla="*/ 6292048 h 6858001"/>
              <a:gd name="connsiteX1855" fmla="*/ 5939960 w 10475908"/>
              <a:gd name="connsiteY1855" fmla="*/ 6258757 h 6858001"/>
              <a:gd name="connsiteX1856" fmla="*/ 5911222 w 10475908"/>
              <a:gd name="connsiteY1856" fmla="*/ 6263513 h 6858001"/>
              <a:gd name="connsiteX1857" fmla="*/ 5916011 w 10475908"/>
              <a:gd name="connsiteY1857" fmla="*/ 6296804 h 6858001"/>
              <a:gd name="connsiteX1858" fmla="*/ 5911222 w 10475908"/>
              <a:gd name="connsiteY1858" fmla="*/ 6301560 h 6858001"/>
              <a:gd name="connsiteX1859" fmla="*/ 5887273 w 10475908"/>
              <a:gd name="connsiteY1859" fmla="*/ 6282537 h 6858001"/>
              <a:gd name="connsiteX1860" fmla="*/ 5834585 w 10475908"/>
              <a:gd name="connsiteY1860" fmla="*/ 6215954 h 6858001"/>
              <a:gd name="connsiteX1861" fmla="*/ 5815425 w 10475908"/>
              <a:gd name="connsiteY1861" fmla="*/ 6211198 h 6858001"/>
              <a:gd name="connsiteX1862" fmla="*/ 5796266 w 10475908"/>
              <a:gd name="connsiteY1862" fmla="*/ 6154127 h 6858001"/>
              <a:gd name="connsiteX1863" fmla="*/ 5748368 w 10475908"/>
              <a:gd name="connsiteY1863" fmla="*/ 6101813 h 6858001"/>
              <a:gd name="connsiteX1864" fmla="*/ 5729209 w 10475908"/>
              <a:gd name="connsiteY1864" fmla="*/ 6154127 h 6858001"/>
              <a:gd name="connsiteX1865" fmla="*/ 5705260 w 10475908"/>
              <a:gd name="connsiteY1865" fmla="*/ 6101813 h 6858001"/>
              <a:gd name="connsiteX1866" fmla="*/ 5676521 w 10475908"/>
              <a:gd name="connsiteY1866" fmla="*/ 6130348 h 6858001"/>
              <a:gd name="connsiteX1867" fmla="*/ 5599884 w 10475908"/>
              <a:gd name="connsiteY1867" fmla="*/ 5968647 h 6858001"/>
              <a:gd name="connsiteX1868" fmla="*/ 5585515 w 10475908"/>
              <a:gd name="connsiteY1868" fmla="*/ 5925844 h 6858001"/>
              <a:gd name="connsiteX1869" fmla="*/ 5580725 w 10475908"/>
              <a:gd name="connsiteY1869" fmla="*/ 5878285 h 6858001"/>
              <a:gd name="connsiteX1870" fmla="*/ 5638203 w 10475908"/>
              <a:gd name="connsiteY1870" fmla="*/ 5949624 h 6858001"/>
              <a:gd name="connsiteX1871" fmla="*/ 5638203 w 10475908"/>
              <a:gd name="connsiteY1871" fmla="*/ 5930600 h 6858001"/>
              <a:gd name="connsiteX1872" fmla="*/ 5642992 w 10475908"/>
              <a:gd name="connsiteY1872" fmla="*/ 5897309 h 6858001"/>
              <a:gd name="connsiteX1873" fmla="*/ 5638203 w 10475908"/>
              <a:gd name="connsiteY1873" fmla="*/ 5868774 h 6858001"/>
              <a:gd name="connsiteX1874" fmla="*/ 5647782 w 10475908"/>
              <a:gd name="connsiteY1874" fmla="*/ 5835482 h 6858001"/>
              <a:gd name="connsiteX1875" fmla="*/ 5638490 w 10475908"/>
              <a:gd name="connsiteY1875" fmla="*/ 5817029 h 6858001"/>
              <a:gd name="connsiteX1876" fmla="*/ 5638796 w 10475908"/>
              <a:gd name="connsiteY1876" fmla="*/ 5816600 h 6858001"/>
              <a:gd name="connsiteX1877" fmla="*/ 5638796 w 10475908"/>
              <a:gd name="connsiteY1877" fmla="*/ 5811838 h 6858001"/>
              <a:gd name="connsiteX1878" fmla="*/ 5638203 w 10475908"/>
              <a:gd name="connsiteY1878" fmla="*/ 5812126 h 6858001"/>
              <a:gd name="connsiteX1879" fmla="*/ 5638203 w 10475908"/>
              <a:gd name="connsiteY1879" fmla="*/ 5811703 h 6858001"/>
              <a:gd name="connsiteX1880" fmla="*/ 5642992 w 10475908"/>
              <a:gd name="connsiteY1880" fmla="*/ 5797435 h 6858001"/>
              <a:gd name="connsiteX1881" fmla="*/ 5666941 w 10475908"/>
              <a:gd name="connsiteY1881" fmla="*/ 5821215 h 6858001"/>
              <a:gd name="connsiteX1882" fmla="*/ 5676521 w 10475908"/>
              <a:gd name="connsiteY1882" fmla="*/ 5816459 h 6858001"/>
              <a:gd name="connsiteX1883" fmla="*/ 5700470 w 10475908"/>
              <a:gd name="connsiteY1883" fmla="*/ 5787923 h 6858001"/>
              <a:gd name="connsiteX1884" fmla="*/ 5700470 w 10475908"/>
              <a:gd name="connsiteY1884" fmla="*/ 5726097 h 6858001"/>
              <a:gd name="connsiteX1885" fmla="*/ 5719629 w 10475908"/>
              <a:gd name="connsiteY1885" fmla="*/ 5726097 h 6858001"/>
              <a:gd name="connsiteX1886" fmla="*/ 5700470 w 10475908"/>
              <a:gd name="connsiteY1886" fmla="*/ 5678538 h 6858001"/>
              <a:gd name="connsiteX1887" fmla="*/ 5705260 w 10475908"/>
              <a:gd name="connsiteY1887" fmla="*/ 5650003 h 6858001"/>
              <a:gd name="connsiteX1888" fmla="*/ 5729209 w 10475908"/>
              <a:gd name="connsiteY1888" fmla="*/ 5654758 h 6858001"/>
              <a:gd name="connsiteX1889" fmla="*/ 5753158 w 10475908"/>
              <a:gd name="connsiteY1889" fmla="*/ 5678538 h 6858001"/>
              <a:gd name="connsiteX1890" fmla="*/ 5781897 w 10475908"/>
              <a:gd name="connsiteY1890" fmla="*/ 5678538 h 6858001"/>
              <a:gd name="connsiteX1891" fmla="*/ 5757948 w 10475908"/>
              <a:gd name="connsiteY1891" fmla="*/ 5640491 h 6858001"/>
              <a:gd name="connsiteX1892" fmla="*/ 5714840 w 10475908"/>
              <a:gd name="connsiteY1892" fmla="*/ 5554885 h 6858001"/>
              <a:gd name="connsiteX1893" fmla="*/ 5705260 w 10475908"/>
              <a:gd name="connsiteY1893" fmla="*/ 5535861 h 6858001"/>
              <a:gd name="connsiteX1894" fmla="*/ 5700470 w 10475908"/>
              <a:gd name="connsiteY1894" fmla="*/ 5502570 h 6858001"/>
              <a:gd name="connsiteX1895" fmla="*/ 5724419 w 10475908"/>
              <a:gd name="connsiteY1895" fmla="*/ 5497814 h 6858001"/>
              <a:gd name="connsiteX1896" fmla="*/ 5767527 w 10475908"/>
              <a:gd name="connsiteY1896" fmla="*/ 5550129 h 6858001"/>
              <a:gd name="connsiteX1897" fmla="*/ 5772317 w 10475908"/>
              <a:gd name="connsiteY1897" fmla="*/ 5512082 h 6858001"/>
              <a:gd name="connsiteX1898" fmla="*/ 5757948 w 10475908"/>
              <a:gd name="connsiteY1898" fmla="*/ 5516837 h 6858001"/>
              <a:gd name="connsiteX1899" fmla="*/ 5738789 w 10475908"/>
              <a:gd name="connsiteY1899" fmla="*/ 5450255 h 6858001"/>
              <a:gd name="connsiteX1900" fmla="*/ 5772317 w 10475908"/>
              <a:gd name="connsiteY1900" fmla="*/ 5474034 h 6858001"/>
              <a:gd name="connsiteX1901" fmla="*/ 5810636 w 10475908"/>
              <a:gd name="connsiteY1901" fmla="*/ 5478790 h 6858001"/>
              <a:gd name="connsiteX1902" fmla="*/ 5781897 w 10475908"/>
              <a:gd name="connsiteY1902" fmla="*/ 5459767 h 6858001"/>
              <a:gd name="connsiteX1903" fmla="*/ 5791476 w 10475908"/>
              <a:gd name="connsiteY1903" fmla="*/ 5388428 h 6858001"/>
              <a:gd name="connsiteX1904" fmla="*/ 5777107 w 10475908"/>
              <a:gd name="connsiteY1904" fmla="*/ 5416964 h 6858001"/>
              <a:gd name="connsiteX1905" fmla="*/ 5748368 w 10475908"/>
              <a:gd name="connsiteY1905" fmla="*/ 5269531 h 6858001"/>
              <a:gd name="connsiteX1906" fmla="*/ 5791476 w 10475908"/>
              <a:gd name="connsiteY1906" fmla="*/ 5245751 h 6858001"/>
              <a:gd name="connsiteX1907" fmla="*/ 5815425 w 10475908"/>
              <a:gd name="connsiteY1907" fmla="*/ 5221972 h 6858001"/>
              <a:gd name="connsiteX1908" fmla="*/ 5868113 w 10475908"/>
              <a:gd name="connsiteY1908" fmla="*/ 5260019 h 6858001"/>
              <a:gd name="connsiteX1909" fmla="*/ 5829795 w 10475908"/>
              <a:gd name="connsiteY1909" fmla="*/ 5202948 h 6858001"/>
              <a:gd name="connsiteX1910" fmla="*/ 5839375 w 10475908"/>
              <a:gd name="connsiteY1910" fmla="*/ 5198193 h 6858001"/>
              <a:gd name="connsiteX1911" fmla="*/ 5863324 w 10475908"/>
              <a:gd name="connsiteY1911" fmla="*/ 5126854 h 6858001"/>
              <a:gd name="connsiteX1912" fmla="*/ 5858534 w 10475908"/>
              <a:gd name="connsiteY1912" fmla="*/ 5074539 h 6858001"/>
              <a:gd name="connsiteX1913" fmla="*/ 5781897 w 10475908"/>
              <a:gd name="connsiteY1913" fmla="*/ 4984177 h 6858001"/>
              <a:gd name="connsiteX1914" fmla="*/ 5753158 w 10475908"/>
              <a:gd name="connsiteY1914" fmla="*/ 4950886 h 6858001"/>
              <a:gd name="connsiteX1915" fmla="*/ 5738789 w 10475908"/>
              <a:gd name="connsiteY1915" fmla="*/ 4922351 h 6858001"/>
              <a:gd name="connsiteX1916" fmla="*/ 5642992 w 10475908"/>
              <a:gd name="connsiteY1916" fmla="*/ 4831989 h 6858001"/>
              <a:gd name="connsiteX1917" fmla="*/ 5528037 w 10475908"/>
              <a:gd name="connsiteY1917" fmla="*/ 4708335 h 6858001"/>
              <a:gd name="connsiteX1918" fmla="*/ 5508878 w 10475908"/>
              <a:gd name="connsiteY1918" fmla="*/ 4689312 h 6858001"/>
              <a:gd name="connsiteX1919" fmla="*/ 5422661 w 10475908"/>
              <a:gd name="connsiteY1919" fmla="*/ 4617973 h 6858001"/>
              <a:gd name="connsiteX1920" fmla="*/ 5326865 w 10475908"/>
              <a:gd name="connsiteY1920" fmla="*/ 4556147 h 6858001"/>
              <a:gd name="connsiteX1921" fmla="*/ 5255018 w 10475908"/>
              <a:gd name="connsiteY1921" fmla="*/ 4503832 h 6858001"/>
              <a:gd name="connsiteX1922" fmla="*/ 5173591 w 10475908"/>
              <a:gd name="connsiteY1922" fmla="*/ 4446761 h 6858001"/>
              <a:gd name="connsiteX1923" fmla="*/ 5120903 w 10475908"/>
              <a:gd name="connsiteY1923" fmla="*/ 4403958 h 6858001"/>
              <a:gd name="connsiteX1924" fmla="*/ 5077795 w 10475908"/>
              <a:gd name="connsiteY1924" fmla="*/ 4380179 h 6858001"/>
              <a:gd name="connsiteX1925" fmla="*/ 5010738 w 10475908"/>
              <a:gd name="connsiteY1925" fmla="*/ 4342132 h 6858001"/>
              <a:gd name="connsiteX1926" fmla="*/ 5005948 w 10475908"/>
              <a:gd name="connsiteY1926" fmla="*/ 4342132 h 6858001"/>
              <a:gd name="connsiteX1927" fmla="*/ 4938891 w 10475908"/>
              <a:gd name="connsiteY1927" fmla="*/ 4289817 h 6858001"/>
              <a:gd name="connsiteX1928" fmla="*/ 4924521 w 10475908"/>
              <a:gd name="connsiteY1928" fmla="*/ 4299328 h 6858001"/>
              <a:gd name="connsiteX1929" fmla="*/ 4919732 w 10475908"/>
              <a:gd name="connsiteY1929" fmla="*/ 4294573 h 6858001"/>
              <a:gd name="connsiteX1930" fmla="*/ 4886203 w 10475908"/>
              <a:gd name="connsiteY1930" fmla="*/ 4275549 h 6858001"/>
              <a:gd name="connsiteX1931" fmla="*/ 4857464 w 10475908"/>
              <a:gd name="connsiteY1931" fmla="*/ 4266037 h 6858001"/>
              <a:gd name="connsiteX1932" fmla="*/ 4823935 w 10475908"/>
              <a:gd name="connsiteY1932" fmla="*/ 4208966 h 6858001"/>
              <a:gd name="connsiteX1933" fmla="*/ 4780827 w 10475908"/>
              <a:gd name="connsiteY1933" fmla="*/ 4208966 h 6858001"/>
              <a:gd name="connsiteX1934" fmla="*/ 4780827 w 10475908"/>
              <a:gd name="connsiteY1934" fmla="*/ 4227990 h 6858001"/>
              <a:gd name="connsiteX1935" fmla="*/ 4771248 w 10475908"/>
              <a:gd name="connsiteY1935" fmla="*/ 4189943 h 6858001"/>
              <a:gd name="connsiteX1936" fmla="*/ 4708980 w 10475908"/>
              <a:gd name="connsiteY1936" fmla="*/ 4151896 h 6858001"/>
              <a:gd name="connsiteX1937" fmla="*/ 4704190 w 10475908"/>
              <a:gd name="connsiteY1937" fmla="*/ 4161408 h 6858001"/>
              <a:gd name="connsiteX1938" fmla="*/ 4723349 w 10475908"/>
              <a:gd name="connsiteY1938" fmla="*/ 4180431 h 6858001"/>
              <a:gd name="connsiteX1939" fmla="*/ 4694611 w 10475908"/>
              <a:gd name="connsiteY1939" fmla="*/ 4147140 h 6858001"/>
              <a:gd name="connsiteX1940" fmla="*/ 4627553 w 10475908"/>
              <a:gd name="connsiteY1940" fmla="*/ 4132872 h 6858001"/>
              <a:gd name="connsiteX1941" fmla="*/ 4574865 w 10475908"/>
              <a:gd name="connsiteY1941" fmla="*/ 4075802 h 6858001"/>
              <a:gd name="connsiteX1942" fmla="*/ 4574865 w 10475908"/>
              <a:gd name="connsiteY1942" fmla="*/ 4104337 h 6858001"/>
              <a:gd name="connsiteX1943" fmla="*/ 4512598 w 10475908"/>
              <a:gd name="connsiteY1943" fmla="*/ 4075802 h 6858001"/>
              <a:gd name="connsiteX1944" fmla="*/ 4479069 w 10475908"/>
              <a:gd name="connsiteY1944" fmla="*/ 4052022 h 6858001"/>
              <a:gd name="connsiteX1945" fmla="*/ 4455120 w 10475908"/>
              <a:gd name="connsiteY1945" fmla="*/ 4023487 h 6858001"/>
              <a:gd name="connsiteX1946" fmla="*/ 4488649 w 10475908"/>
              <a:gd name="connsiteY1946" fmla="*/ 4037754 h 6858001"/>
              <a:gd name="connsiteX1947" fmla="*/ 4488649 w 10475908"/>
              <a:gd name="connsiteY1947" fmla="*/ 4023487 h 6858001"/>
              <a:gd name="connsiteX1948" fmla="*/ 4412012 w 10475908"/>
              <a:gd name="connsiteY1948" fmla="*/ 3985440 h 6858001"/>
              <a:gd name="connsiteX1949" fmla="*/ 4373694 w 10475908"/>
              <a:gd name="connsiteY1949" fmla="*/ 3961660 h 6858001"/>
              <a:gd name="connsiteX1950" fmla="*/ 4234789 w 10475908"/>
              <a:gd name="connsiteY1950" fmla="*/ 3838007 h 6858001"/>
              <a:gd name="connsiteX1951" fmla="*/ 4143783 w 10475908"/>
              <a:gd name="connsiteY1951" fmla="*/ 3738133 h 6858001"/>
              <a:gd name="connsiteX1952" fmla="*/ 4038407 w 10475908"/>
              <a:gd name="connsiteY1952" fmla="*/ 3595456 h 6858001"/>
              <a:gd name="connsiteX1953" fmla="*/ 4019248 w 10475908"/>
              <a:gd name="connsiteY1953" fmla="*/ 3562165 h 6858001"/>
              <a:gd name="connsiteX1954" fmla="*/ 4009668 w 10475908"/>
              <a:gd name="connsiteY1954" fmla="*/ 3566921 h 6858001"/>
              <a:gd name="connsiteX1955" fmla="*/ 4019248 w 10475908"/>
              <a:gd name="connsiteY1955" fmla="*/ 3609724 h 6858001"/>
              <a:gd name="connsiteX1956" fmla="*/ 4014458 w 10475908"/>
              <a:gd name="connsiteY1956" fmla="*/ 3614480 h 6858001"/>
              <a:gd name="connsiteX1957" fmla="*/ 4000089 w 10475908"/>
              <a:gd name="connsiteY1957" fmla="*/ 3581189 h 6858001"/>
              <a:gd name="connsiteX1958" fmla="*/ 3995299 w 10475908"/>
              <a:gd name="connsiteY1958" fmla="*/ 3547897 h 6858001"/>
              <a:gd name="connsiteX1959" fmla="*/ 4004879 w 10475908"/>
              <a:gd name="connsiteY1959" fmla="*/ 3509850 h 6858001"/>
              <a:gd name="connsiteX1960" fmla="*/ 4033617 w 10475908"/>
              <a:gd name="connsiteY1960" fmla="*/ 3543141 h 6858001"/>
              <a:gd name="connsiteX1961" fmla="*/ 4138993 w 10475908"/>
              <a:gd name="connsiteY1961" fmla="*/ 3704842 h 6858001"/>
              <a:gd name="connsiteX1962" fmla="*/ 4215630 w 10475908"/>
              <a:gd name="connsiteY1962" fmla="*/ 3776180 h 6858001"/>
              <a:gd name="connsiteX1963" fmla="*/ 4292267 w 10475908"/>
              <a:gd name="connsiteY1963" fmla="*/ 3857030 h 6858001"/>
              <a:gd name="connsiteX1964" fmla="*/ 4311426 w 10475908"/>
              <a:gd name="connsiteY1964" fmla="*/ 3876054 h 6858001"/>
              <a:gd name="connsiteX1965" fmla="*/ 4407222 w 10475908"/>
              <a:gd name="connsiteY1965" fmla="*/ 3947392 h 6858001"/>
              <a:gd name="connsiteX1966" fmla="*/ 4421592 w 10475908"/>
              <a:gd name="connsiteY1966" fmla="*/ 3952148 h 6858001"/>
              <a:gd name="connsiteX1967" fmla="*/ 4440751 w 10475908"/>
              <a:gd name="connsiteY1967" fmla="*/ 3904589 h 6858001"/>
              <a:gd name="connsiteX1968" fmla="*/ 4445541 w 10475908"/>
              <a:gd name="connsiteY1968" fmla="*/ 3909345 h 6858001"/>
              <a:gd name="connsiteX1969" fmla="*/ 4435961 w 10475908"/>
              <a:gd name="connsiteY1969" fmla="*/ 3961660 h 6858001"/>
              <a:gd name="connsiteX1970" fmla="*/ 4565286 w 10475908"/>
              <a:gd name="connsiteY1970" fmla="*/ 4056778 h 6858001"/>
              <a:gd name="connsiteX1971" fmla="*/ 4594025 w 10475908"/>
              <a:gd name="connsiteY1971" fmla="*/ 4028243 h 6858001"/>
              <a:gd name="connsiteX1972" fmla="*/ 4565286 w 10475908"/>
              <a:gd name="connsiteY1972" fmla="*/ 4028243 h 6858001"/>
              <a:gd name="connsiteX1973" fmla="*/ 4570076 w 10475908"/>
              <a:gd name="connsiteY1973" fmla="*/ 3985440 h 6858001"/>
              <a:gd name="connsiteX1974" fmla="*/ 4555706 w 10475908"/>
              <a:gd name="connsiteY1974" fmla="*/ 3942636 h 6858001"/>
              <a:gd name="connsiteX1975" fmla="*/ 4594025 w 10475908"/>
              <a:gd name="connsiteY1975" fmla="*/ 3961660 h 6858001"/>
              <a:gd name="connsiteX1976" fmla="*/ 4603604 w 10475908"/>
              <a:gd name="connsiteY1976" fmla="*/ 3966416 h 6858001"/>
              <a:gd name="connsiteX1977" fmla="*/ 4622764 w 10475908"/>
              <a:gd name="connsiteY1977" fmla="*/ 4004463 h 6858001"/>
              <a:gd name="connsiteX1978" fmla="*/ 4632343 w 10475908"/>
              <a:gd name="connsiteY1978" fmla="*/ 3994951 h 6858001"/>
              <a:gd name="connsiteX1979" fmla="*/ 4651502 w 10475908"/>
              <a:gd name="connsiteY1979" fmla="*/ 4028243 h 6858001"/>
              <a:gd name="connsiteX1980" fmla="*/ 4680241 w 10475908"/>
              <a:gd name="connsiteY1980" fmla="*/ 3980684 h 6858001"/>
              <a:gd name="connsiteX1981" fmla="*/ 4613184 w 10475908"/>
              <a:gd name="connsiteY1981" fmla="*/ 3961660 h 6858001"/>
              <a:gd name="connsiteX1982" fmla="*/ 4632343 w 10475908"/>
              <a:gd name="connsiteY1982" fmla="*/ 3933125 h 6858001"/>
              <a:gd name="connsiteX1983" fmla="*/ 4603604 w 10475908"/>
              <a:gd name="connsiteY1983" fmla="*/ 3861786 h 6858001"/>
              <a:gd name="connsiteX1984" fmla="*/ 4565286 w 10475908"/>
              <a:gd name="connsiteY1984" fmla="*/ 3876054 h 6858001"/>
              <a:gd name="connsiteX1985" fmla="*/ 4555706 w 10475908"/>
              <a:gd name="connsiteY1985" fmla="*/ 3833251 h 6858001"/>
              <a:gd name="connsiteX1986" fmla="*/ 4531757 w 10475908"/>
              <a:gd name="connsiteY1986" fmla="*/ 3847519 h 6858001"/>
              <a:gd name="connsiteX1987" fmla="*/ 4526967 w 10475908"/>
              <a:gd name="connsiteY1987" fmla="*/ 3895078 h 6858001"/>
              <a:gd name="connsiteX1988" fmla="*/ 4459910 w 10475908"/>
              <a:gd name="connsiteY1988" fmla="*/ 3852274 h 6858001"/>
              <a:gd name="connsiteX1989" fmla="*/ 4459910 w 10475908"/>
              <a:gd name="connsiteY1989" fmla="*/ 3838007 h 6858001"/>
              <a:gd name="connsiteX1990" fmla="*/ 4488649 w 10475908"/>
              <a:gd name="connsiteY1990" fmla="*/ 3842763 h 6858001"/>
              <a:gd name="connsiteX1991" fmla="*/ 4483859 w 10475908"/>
              <a:gd name="connsiteY1991" fmla="*/ 3823739 h 6858001"/>
              <a:gd name="connsiteX1992" fmla="*/ 4512598 w 10475908"/>
              <a:gd name="connsiteY1992" fmla="*/ 3814227 h 6858001"/>
              <a:gd name="connsiteX1993" fmla="*/ 4464700 w 10475908"/>
              <a:gd name="connsiteY1993" fmla="*/ 3742889 h 6858001"/>
              <a:gd name="connsiteX1994" fmla="*/ 4431171 w 10475908"/>
              <a:gd name="connsiteY1994" fmla="*/ 3742889 h 6858001"/>
              <a:gd name="connsiteX1995" fmla="*/ 4412012 w 10475908"/>
              <a:gd name="connsiteY1995" fmla="*/ 3666795 h 6858001"/>
              <a:gd name="connsiteX1996" fmla="*/ 4431171 w 10475908"/>
              <a:gd name="connsiteY1996" fmla="*/ 3628747 h 6858001"/>
              <a:gd name="connsiteX1997" fmla="*/ 4469490 w 10475908"/>
              <a:gd name="connsiteY1997" fmla="*/ 3671550 h 6858001"/>
              <a:gd name="connsiteX1998" fmla="*/ 4512598 w 10475908"/>
              <a:gd name="connsiteY1998" fmla="*/ 3681062 h 6858001"/>
              <a:gd name="connsiteX1999" fmla="*/ 4536547 w 10475908"/>
              <a:gd name="connsiteY1999" fmla="*/ 3609724 h 6858001"/>
              <a:gd name="connsiteX2000" fmla="*/ 4503018 w 10475908"/>
              <a:gd name="connsiteY2000" fmla="*/ 3614480 h 6858001"/>
              <a:gd name="connsiteX2001" fmla="*/ 4493439 w 10475908"/>
              <a:gd name="connsiteY2001" fmla="*/ 3590700 h 6858001"/>
              <a:gd name="connsiteX2002" fmla="*/ 4464700 w 10475908"/>
              <a:gd name="connsiteY2002" fmla="*/ 3600212 h 6858001"/>
              <a:gd name="connsiteX2003" fmla="*/ 4435961 w 10475908"/>
              <a:gd name="connsiteY2003" fmla="*/ 3581189 h 6858001"/>
              <a:gd name="connsiteX2004" fmla="*/ 4450330 w 10475908"/>
              <a:gd name="connsiteY2004" fmla="*/ 3557409 h 6858001"/>
              <a:gd name="connsiteX2005" fmla="*/ 4388063 w 10475908"/>
              <a:gd name="connsiteY2005" fmla="*/ 3495582 h 6858001"/>
              <a:gd name="connsiteX2006" fmla="*/ 4364114 w 10475908"/>
              <a:gd name="connsiteY2006" fmla="*/ 3462291 h 6858001"/>
              <a:gd name="connsiteX2007" fmla="*/ 4321006 w 10475908"/>
              <a:gd name="connsiteY2007" fmla="*/ 3448023 h 6858001"/>
              <a:gd name="connsiteX2008" fmla="*/ 4292267 w 10475908"/>
              <a:gd name="connsiteY2008" fmla="*/ 3400465 h 6858001"/>
              <a:gd name="connsiteX2009" fmla="*/ 4249159 w 10475908"/>
              <a:gd name="connsiteY2009" fmla="*/ 3352906 h 6858001"/>
              <a:gd name="connsiteX2010" fmla="*/ 4191681 w 10475908"/>
              <a:gd name="connsiteY2010" fmla="*/ 3324370 h 6858001"/>
              <a:gd name="connsiteX2011" fmla="*/ 4129414 w 10475908"/>
              <a:gd name="connsiteY2011" fmla="*/ 3376685 h 6858001"/>
              <a:gd name="connsiteX2012" fmla="*/ 4134166 w 10475908"/>
              <a:gd name="connsiteY2012" fmla="*/ 3395562 h 6858001"/>
              <a:gd name="connsiteX2013" fmla="*/ 4133846 w 10475908"/>
              <a:gd name="connsiteY2013" fmla="*/ 3395663 h 6858001"/>
              <a:gd name="connsiteX2014" fmla="*/ 4133850 w 10475908"/>
              <a:gd name="connsiteY2014" fmla="*/ 3395668 h 6858001"/>
              <a:gd name="connsiteX2015" fmla="*/ 4133846 w 10475908"/>
              <a:gd name="connsiteY2015" fmla="*/ 3395668 h 6858001"/>
              <a:gd name="connsiteX2016" fmla="*/ 4133846 w 10475908"/>
              <a:gd name="connsiteY2016" fmla="*/ 3396182 h 6858001"/>
              <a:gd name="connsiteX2017" fmla="*/ 4119834 w 10475908"/>
              <a:gd name="connsiteY2017" fmla="*/ 3414732 h 6858001"/>
              <a:gd name="connsiteX2018" fmla="*/ 4143783 w 10475908"/>
              <a:gd name="connsiteY2018" fmla="*/ 3433756 h 6858001"/>
              <a:gd name="connsiteX2019" fmla="*/ 4162942 w 10475908"/>
              <a:gd name="connsiteY2019" fmla="*/ 3457535 h 6858001"/>
              <a:gd name="connsiteX2020" fmla="*/ 4191681 w 10475908"/>
              <a:gd name="connsiteY2020" fmla="*/ 3467047 h 6858001"/>
              <a:gd name="connsiteX2021" fmla="*/ 4215630 w 10475908"/>
              <a:gd name="connsiteY2021" fmla="*/ 3462291 h 6858001"/>
              <a:gd name="connsiteX2022" fmla="*/ 4196471 w 10475908"/>
              <a:gd name="connsiteY2022" fmla="*/ 3490827 h 6858001"/>
              <a:gd name="connsiteX2023" fmla="*/ 4172522 w 10475908"/>
              <a:gd name="connsiteY2023" fmla="*/ 3500338 h 6858001"/>
              <a:gd name="connsiteX2024" fmla="*/ 4153363 w 10475908"/>
              <a:gd name="connsiteY2024" fmla="*/ 3490827 h 6858001"/>
              <a:gd name="connsiteX2025" fmla="*/ 4134203 w 10475908"/>
              <a:gd name="connsiteY2025" fmla="*/ 3471803 h 6858001"/>
              <a:gd name="connsiteX2026" fmla="*/ 4067146 w 10475908"/>
              <a:gd name="connsiteY2026" fmla="*/ 3429000 h 6858001"/>
              <a:gd name="connsiteX2027" fmla="*/ 4062356 w 10475908"/>
              <a:gd name="connsiteY2027" fmla="*/ 3390953 h 6858001"/>
              <a:gd name="connsiteX2028" fmla="*/ 4062356 w 10475908"/>
              <a:gd name="connsiteY2028" fmla="*/ 3386197 h 6858001"/>
              <a:gd name="connsiteX2029" fmla="*/ 4095885 w 10475908"/>
              <a:gd name="connsiteY2029" fmla="*/ 3386197 h 6858001"/>
              <a:gd name="connsiteX2030" fmla="*/ 4091095 w 10475908"/>
              <a:gd name="connsiteY2030" fmla="*/ 3348150 h 6858001"/>
              <a:gd name="connsiteX2031" fmla="*/ 4110254 w 10475908"/>
              <a:gd name="connsiteY2031" fmla="*/ 3352906 h 6858001"/>
              <a:gd name="connsiteX2032" fmla="*/ 4110254 w 10475908"/>
              <a:gd name="connsiteY2032" fmla="*/ 3281567 h 6858001"/>
              <a:gd name="connsiteX2033" fmla="*/ 4124624 w 10475908"/>
              <a:gd name="connsiteY2033" fmla="*/ 3281567 h 6858001"/>
              <a:gd name="connsiteX2034" fmla="*/ 4124624 w 10475908"/>
              <a:gd name="connsiteY2034" fmla="*/ 3229252 h 6858001"/>
              <a:gd name="connsiteX2035" fmla="*/ 4143783 w 10475908"/>
              <a:gd name="connsiteY2035" fmla="*/ 3167426 h 6858001"/>
              <a:gd name="connsiteX2036" fmla="*/ 4148573 w 10475908"/>
              <a:gd name="connsiteY2036" fmla="*/ 3148402 h 6858001"/>
              <a:gd name="connsiteX2037" fmla="*/ 4162942 w 10475908"/>
              <a:gd name="connsiteY2037" fmla="*/ 3110355 h 6858001"/>
              <a:gd name="connsiteX2038" fmla="*/ 4158152 w 10475908"/>
              <a:gd name="connsiteY2038" fmla="*/ 3105599 h 6858001"/>
              <a:gd name="connsiteX2039" fmla="*/ 4210840 w 10475908"/>
              <a:gd name="connsiteY2039" fmla="*/ 3081820 h 6858001"/>
              <a:gd name="connsiteX2040" fmla="*/ 4201261 w 10475908"/>
              <a:gd name="connsiteY2040" fmla="*/ 3058040 h 6858001"/>
              <a:gd name="connsiteX2041" fmla="*/ 4234789 w 10475908"/>
              <a:gd name="connsiteY2041" fmla="*/ 3029505 h 6858001"/>
              <a:gd name="connsiteX2042" fmla="*/ 4153363 w 10475908"/>
              <a:gd name="connsiteY2042" fmla="*/ 2967678 h 6858001"/>
              <a:gd name="connsiteX2043" fmla="*/ 4071936 w 10475908"/>
              <a:gd name="connsiteY2043" fmla="*/ 2920119 h 6858001"/>
              <a:gd name="connsiteX2044" fmla="*/ 4081515 w 10475908"/>
              <a:gd name="connsiteY2044" fmla="*/ 2910607 h 6858001"/>
              <a:gd name="connsiteX2045" fmla="*/ 4033617 w 10475908"/>
              <a:gd name="connsiteY2045" fmla="*/ 2896340 h 6858001"/>
              <a:gd name="connsiteX2046" fmla="*/ 4033617 w 10475908"/>
              <a:gd name="connsiteY2046" fmla="*/ 2858293 h 6858001"/>
              <a:gd name="connsiteX2047" fmla="*/ 3961770 w 10475908"/>
              <a:gd name="connsiteY2047" fmla="*/ 2829757 h 6858001"/>
              <a:gd name="connsiteX2048" fmla="*/ 3923452 w 10475908"/>
              <a:gd name="connsiteY2048" fmla="*/ 2815489 h 6858001"/>
              <a:gd name="connsiteX2049" fmla="*/ 3846815 w 10475908"/>
              <a:gd name="connsiteY2049" fmla="*/ 2782198 h 6858001"/>
              <a:gd name="connsiteX2050" fmla="*/ 3865974 w 10475908"/>
              <a:gd name="connsiteY2050" fmla="*/ 2805978 h 6858001"/>
              <a:gd name="connsiteX2051" fmla="*/ 3794127 w 10475908"/>
              <a:gd name="connsiteY2051" fmla="*/ 2763175 h 6858001"/>
              <a:gd name="connsiteX2052" fmla="*/ 3818076 w 10475908"/>
              <a:gd name="connsiteY2052" fmla="*/ 2758419 h 6858001"/>
              <a:gd name="connsiteX2053" fmla="*/ 3501949 w 10475908"/>
              <a:gd name="connsiteY2053" fmla="*/ 2577695 h 6858001"/>
              <a:gd name="connsiteX2054" fmla="*/ 3497159 w 10475908"/>
              <a:gd name="connsiteY2054" fmla="*/ 2587207 h 6858001"/>
              <a:gd name="connsiteX2055" fmla="*/ 3545057 w 10475908"/>
              <a:gd name="connsiteY2055" fmla="*/ 2610986 h 6858001"/>
              <a:gd name="connsiteX2056" fmla="*/ 3597745 w 10475908"/>
              <a:gd name="connsiteY2056" fmla="*/ 2644277 h 6858001"/>
              <a:gd name="connsiteX2057" fmla="*/ 3444471 w 10475908"/>
              <a:gd name="connsiteY2057" fmla="*/ 2568183 h 6858001"/>
              <a:gd name="connsiteX2058" fmla="*/ 3463630 w 10475908"/>
              <a:gd name="connsiteY2058" fmla="*/ 2568183 h 6858001"/>
              <a:gd name="connsiteX2059" fmla="*/ 3396573 w 10475908"/>
              <a:gd name="connsiteY2059" fmla="*/ 2539648 h 6858001"/>
              <a:gd name="connsiteX2060" fmla="*/ 3372624 w 10475908"/>
              <a:gd name="connsiteY2060" fmla="*/ 2534892 h 6858001"/>
              <a:gd name="connsiteX2061" fmla="*/ 3195401 w 10475908"/>
              <a:gd name="connsiteY2061" fmla="*/ 2435018 h 6858001"/>
              <a:gd name="connsiteX2062" fmla="*/ 3013388 w 10475908"/>
              <a:gd name="connsiteY2062" fmla="*/ 2339900 h 6858001"/>
              <a:gd name="connsiteX2063" fmla="*/ 3018178 w 10475908"/>
              <a:gd name="connsiteY2063" fmla="*/ 2320877 h 6858001"/>
              <a:gd name="connsiteX2064" fmla="*/ 2917592 w 10475908"/>
              <a:gd name="connsiteY2064" fmla="*/ 2268562 h 6858001"/>
              <a:gd name="connsiteX2065" fmla="*/ 2912803 w 10475908"/>
              <a:gd name="connsiteY2065" fmla="*/ 2273318 h 6858001"/>
              <a:gd name="connsiteX2066" fmla="*/ 2970280 w 10475908"/>
              <a:gd name="connsiteY2066" fmla="*/ 2316121 h 6858001"/>
              <a:gd name="connsiteX2067" fmla="*/ 2668522 w 10475908"/>
              <a:gd name="connsiteY2067" fmla="*/ 2168688 h 6858001"/>
              <a:gd name="connsiteX2068" fmla="*/ 2381134 w 10475908"/>
              <a:gd name="connsiteY2068" fmla="*/ 2011743 h 6858001"/>
              <a:gd name="connsiteX2069" fmla="*/ 2385924 w 10475908"/>
              <a:gd name="connsiteY2069" fmla="*/ 2002232 h 6858001"/>
              <a:gd name="connsiteX2070" fmla="*/ 2539198 w 10475908"/>
              <a:gd name="connsiteY2070" fmla="*/ 2083082 h 6858001"/>
              <a:gd name="connsiteX2071" fmla="*/ 2543987 w 10475908"/>
              <a:gd name="connsiteY2071" fmla="*/ 2078326 h 6858001"/>
              <a:gd name="connsiteX2072" fmla="*/ 2534408 w 10475908"/>
              <a:gd name="connsiteY2072" fmla="*/ 2064058 h 6858001"/>
              <a:gd name="connsiteX2073" fmla="*/ 2429032 w 10475908"/>
              <a:gd name="connsiteY2073" fmla="*/ 2011743 h 6858001"/>
              <a:gd name="connsiteX2074" fmla="*/ 2280548 w 10475908"/>
              <a:gd name="connsiteY2074" fmla="*/ 1930893 h 6858001"/>
              <a:gd name="connsiteX2075" fmla="*/ 2194332 w 10475908"/>
              <a:gd name="connsiteY2075" fmla="*/ 1892846 h 6858001"/>
              <a:gd name="connsiteX2076" fmla="*/ 2122485 w 10475908"/>
              <a:gd name="connsiteY2076" fmla="*/ 1854799 h 6858001"/>
              <a:gd name="connsiteX2077" fmla="*/ 2026689 w 10475908"/>
              <a:gd name="connsiteY2077" fmla="*/ 1811996 h 6858001"/>
              <a:gd name="connsiteX2078" fmla="*/ 1993159 w 10475908"/>
              <a:gd name="connsiteY2078" fmla="*/ 1792972 h 6858001"/>
              <a:gd name="connsiteX2079" fmla="*/ 1859045 w 10475908"/>
              <a:gd name="connsiteY2079" fmla="*/ 1721634 h 6858001"/>
              <a:gd name="connsiteX2080" fmla="*/ 1849466 w 10475908"/>
              <a:gd name="connsiteY2080" fmla="*/ 1712122 h 6858001"/>
              <a:gd name="connsiteX2081" fmla="*/ 1763249 w 10475908"/>
              <a:gd name="connsiteY2081" fmla="*/ 1650295 h 6858001"/>
              <a:gd name="connsiteX2082" fmla="*/ 1672243 w 10475908"/>
              <a:gd name="connsiteY2082" fmla="*/ 1602737 h 6858001"/>
              <a:gd name="connsiteX2083" fmla="*/ 1471071 w 10475908"/>
              <a:gd name="connsiteY2083" fmla="*/ 1493351 h 6858001"/>
              <a:gd name="connsiteX2084" fmla="*/ 1447122 w 10475908"/>
              <a:gd name="connsiteY2084" fmla="*/ 1479083 h 6858001"/>
              <a:gd name="connsiteX2085" fmla="*/ 1322587 w 10475908"/>
              <a:gd name="connsiteY2085" fmla="*/ 1412501 h 6858001"/>
              <a:gd name="connsiteX2086" fmla="*/ 1265109 w 10475908"/>
              <a:gd name="connsiteY2086" fmla="*/ 1379209 h 6858001"/>
              <a:gd name="connsiteX2087" fmla="*/ 1111835 w 10475908"/>
              <a:gd name="connsiteY2087" fmla="*/ 1293603 h 6858001"/>
              <a:gd name="connsiteX2088" fmla="*/ 1087886 w 10475908"/>
              <a:gd name="connsiteY2088" fmla="*/ 1255556 h 6858001"/>
              <a:gd name="connsiteX2089" fmla="*/ 1111835 w 10475908"/>
              <a:gd name="connsiteY2089" fmla="*/ 1260312 h 6858001"/>
              <a:gd name="connsiteX2090" fmla="*/ 1274689 w 10475908"/>
              <a:gd name="connsiteY2090" fmla="*/ 1350674 h 6858001"/>
              <a:gd name="connsiteX2091" fmla="*/ 1303427 w 10475908"/>
              <a:gd name="connsiteY2091" fmla="*/ 1364942 h 6858001"/>
              <a:gd name="connsiteX2092" fmla="*/ 1404014 w 10475908"/>
              <a:gd name="connsiteY2092" fmla="*/ 1422013 h 6858001"/>
              <a:gd name="connsiteX2093" fmla="*/ 1523759 w 10475908"/>
              <a:gd name="connsiteY2093" fmla="*/ 1502863 h 6858001"/>
              <a:gd name="connsiteX2094" fmla="*/ 1557287 w 10475908"/>
              <a:gd name="connsiteY2094" fmla="*/ 1479083 h 6858001"/>
              <a:gd name="connsiteX2095" fmla="*/ 1562077 w 10475908"/>
              <a:gd name="connsiteY2095" fmla="*/ 1483839 h 6858001"/>
              <a:gd name="connsiteX2096" fmla="*/ 1552497 w 10475908"/>
              <a:gd name="connsiteY2096" fmla="*/ 1507619 h 6858001"/>
              <a:gd name="connsiteX2097" fmla="*/ 1576447 w 10475908"/>
              <a:gd name="connsiteY2097" fmla="*/ 1526642 h 6858001"/>
              <a:gd name="connsiteX2098" fmla="*/ 1729720 w 10475908"/>
              <a:gd name="connsiteY2098" fmla="*/ 1612248 h 6858001"/>
              <a:gd name="connsiteX2099" fmla="*/ 1835096 w 10475908"/>
              <a:gd name="connsiteY2099" fmla="*/ 1669319 h 6858001"/>
              <a:gd name="connsiteX2100" fmla="*/ 1863835 w 10475908"/>
              <a:gd name="connsiteY2100" fmla="*/ 1678831 h 6858001"/>
              <a:gd name="connsiteX2101" fmla="*/ 1930892 w 10475908"/>
              <a:gd name="connsiteY2101" fmla="*/ 1716878 h 6858001"/>
              <a:gd name="connsiteX2102" fmla="*/ 1959631 w 10475908"/>
              <a:gd name="connsiteY2102" fmla="*/ 1735902 h 6858001"/>
              <a:gd name="connsiteX2103" fmla="*/ 2074587 w 10475908"/>
              <a:gd name="connsiteY2103" fmla="*/ 1797728 h 6858001"/>
              <a:gd name="connsiteX2104" fmla="*/ 2165593 w 10475908"/>
              <a:gd name="connsiteY2104" fmla="*/ 1845287 h 6858001"/>
              <a:gd name="connsiteX2105" fmla="*/ 2184752 w 10475908"/>
              <a:gd name="connsiteY2105" fmla="*/ 1797728 h 6858001"/>
              <a:gd name="connsiteX2106" fmla="*/ 2237440 w 10475908"/>
              <a:gd name="connsiteY2106" fmla="*/ 1878578 h 6858001"/>
              <a:gd name="connsiteX2107" fmla="*/ 2457771 w 10475908"/>
              <a:gd name="connsiteY2107" fmla="*/ 1987964 h 6858001"/>
              <a:gd name="connsiteX2108" fmla="*/ 2486510 w 10475908"/>
              <a:gd name="connsiteY2108" fmla="*/ 1973696 h 6858001"/>
              <a:gd name="connsiteX2109" fmla="*/ 2505669 w 10475908"/>
              <a:gd name="connsiteY2109" fmla="*/ 2016499 h 6858001"/>
              <a:gd name="connsiteX2110" fmla="*/ 2601465 w 10475908"/>
              <a:gd name="connsiteY2110" fmla="*/ 2064058 h 6858001"/>
              <a:gd name="connsiteX2111" fmla="*/ 2740369 w 10475908"/>
              <a:gd name="connsiteY2111" fmla="*/ 2140153 h 6858001"/>
              <a:gd name="connsiteX2112" fmla="*/ 2797847 w 10475908"/>
              <a:gd name="connsiteY2112" fmla="*/ 2178200 h 6858001"/>
              <a:gd name="connsiteX2113" fmla="*/ 2817006 w 10475908"/>
              <a:gd name="connsiteY2113" fmla="*/ 2206735 h 6858001"/>
              <a:gd name="connsiteX2114" fmla="*/ 2711631 w 10475908"/>
              <a:gd name="connsiteY2114" fmla="*/ 2168688 h 6858001"/>
              <a:gd name="connsiteX2115" fmla="*/ 2735580 w 10475908"/>
              <a:gd name="connsiteY2115" fmla="*/ 2182956 h 6858001"/>
              <a:gd name="connsiteX2116" fmla="*/ 2836166 w 10475908"/>
              <a:gd name="connsiteY2116" fmla="*/ 2244782 h 6858001"/>
              <a:gd name="connsiteX2117" fmla="*/ 2888853 w 10475908"/>
              <a:gd name="connsiteY2117" fmla="*/ 2249538 h 6858001"/>
              <a:gd name="connsiteX2118" fmla="*/ 2831376 w 10475908"/>
              <a:gd name="connsiteY2118" fmla="*/ 2225759 h 6858001"/>
              <a:gd name="connsiteX2119" fmla="*/ 2836166 w 10475908"/>
              <a:gd name="connsiteY2119" fmla="*/ 2216247 h 6858001"/>
              <a:gd name="connsiteX2120" fmla="*/ 2908013 w 10475908"/>
              <a:gd name="connsiteY2120" fmla="*/ 2221003 h 6858001"/>
              <a:gd name="connsiteX2121" fmla="*/ 2879274 w 10475908"/>
              <a:gd name="connsiteY2121" fmla="*/ 2187711 h 6858001"/>
              <a:gd name="connsiteX2122" fmla="*/ 2821796 w 10475908"/>
              <a:gd name="connsiteY2122" fmla="*/ 2159176 h 6858001"/>
              <a:gd name="connsiteX2123" fmla="*/ 2831376 w 10475908"/>
              <a:gd name="connsiteY2123" fmla="*/ 2154420 h 6858001"/>
              <a:gd name="connsiteX2124" fmla="*/ 2845745 w 10475908"/>
              <a:gd name="connsiteY2124" fmla="*/ 2149664 h 6858001"/>
              <a:gd name="connsiteX2125" fmla="*/ 2807427 w 10475908"/>
              <a:gd name="connsiteY2125" fmla="*/ 2130641 h 6858001"/>
              <a:gd name="connsiteX2126" fmla="*/ 2807427 w 10475908"/>
              <a:gd name="connsiteY2126" fmla="*/ 2125885 h 6858001"/>
              <a:gd name="connsiteX2127" fmla="*/ 2860115 w 10475908"/>
              <a:gd name="connsiteY2127" fmla="*/ 2125885 h 6858001"/>
              <a:gd name="connsiteX2128" fmla="*/ 2912803 w 10475908"/>
              <a:gd name="connsiteY2128" fmla="*/ 2125885 h 6858001"/>
              <a:gd name="connsiteX2129" fmla="*/ 2879274 w 10475908"/>
              <a:gd name="connsiteY2129" fmla="*/ 2149664 h 6858001"/>
              <a:gd name="connsiteX2130" fmla="*/ 2922382 w 10475908"/>
              <a:gd name="connsiteY2130" fmla="*/ 2154420 h 6858001"/>
              <a:gd name="connsiteX2131" fmla="*/ 2960701 w 10475908"/>
              <a:gd name="connsiteY2131" fmla="*/ 2178200 h 6858001"/>
              <a:gd name="connsiteX2132" fmla="*/ 2989439 w 10475908"/>
              <a:gd name="connsiteY2132" fmla="*/ 2206735 h 6858001"/>
              <a:gd name="connsiteX2133" fmla="*/ 3027758 w 10475908"/>
              <a:gd name="connsiteY2133" fmla="*/ 2206735 h 6858001"/>
              <a:gd name="connsiteX2134" fmla="*/ 3037338 w 10475908"/>
              <a:gd name="connsiteY2134" fmla="*/ 2206735 h 6858001"/>
              <a:gd name="connsiteX2135" fmla="*/ 3061287 w 10475908"/>
              <a:gd name="connsiteY2135" fmla="*/ 2240026 h 6858001"/>
              <a:gd name="connsiteX2136" fmla="*/ 3080446 w 10475908"/>
              <a:gd name="connsiteY2136" fmla="*/ 2230515 h 6858001"/>
              <a:gd name="connsiteX2137" fmla="*/ 3113974 w 10475908"/>
              <a:gd name="connsiteY2137" fmla="*/ 2273318 h 6858001"/>
              <a:gd name="connsiteX2138" fmla="*/ 3161872 w 10475908"/>
              <a:gd name="connsiteY2138" fmla="*/ 2292341 h 6858001"/>
              <a:gd name="connsiteX2139" fmla="*/ 3176242 w 10475908"/>
              <a:gd name="connsiteY2139" fmla="*/ 2273318 h 6858001"/>
              <a:gd name="connsiteX2140" fmla="*/ 3195401 w 10475908"/>
              <a:gd name="connsiteY2140" fmla="*/ 2268562 h 6858001"/>
              <a:gd name="connsiteX2141" fmla="*/ 3190611 w 10475908"/>
              <a:gd name="connsiteY2141" fmla="*/ 2259050 h 6858001"/>
              <a:gd name="connsiteX2142" fmla="*/ 3080446 w 10475908"/>
              <a:gd name="connsiteY2142" fmla="*/ 2206735 h 6858001"/>
              <a:gd name="connsiteX2143" fmla="*/ 3018178 w 10475908"/>
              <a:gd name="connsiteY2143" fmla="*/ 2173444 h 6858001"/>
              <a:gd name="connsiteX2144" fmla="*/ 2975070 w 10475908"/>
              <a:gd name="connsiteY2144" fmla="*/ 2154420 h 6858001"/>
              <a:gd name="connsiteX2145" fmla="*/ 2931962 w 10475908"/>
              <a:gd name="connsiteY2145" fmla="*/ 2130641 h 6858001"/>
              <a:gd name="connsiteX2146" fmla="*/ 2951121 w 10475908"/>
              <a:gd name="connsiteY2146" fmla="*/ 2106861 h 6858001"/>
              <a:gd name="connsiteX2147" fmla="*/ 2793057 w 10475908"/>
              <a:gd name="connsiteY2147" fmla="*/ 1973696 h 6858001"/>
              <a:gd name="connsiteX2148" fmla="*/ 2840955 w 10475908"/>
              <a:gd name="connsiteY2148" fmla="*/ 1978452 h 6858001"/>
              <a:gd name="connsiteX2149" fmla="*/ 2749949 w 10475908"/>
              <a:gd name="connsiteY2149" fmla="*/ 1930893 h 6858001"/>
              <a:gd name="connsiteX2150" fmla="*/ 2769108 w 10475908"/>
              <a:gd name="connsiteY2150" fmla="*/ 1959429 h 6858001"/>
              <a:gd name="connsiteX2151" fmla="*/ 2706841 w 10475908"/>
              <a:gd name="connsiteY2151" fmla="*/ 1945161 h 6858001"/>
              <a:gd name="connsiteX2152" fmla="*/ 2711631 w 10475908"/>
              <a:gd name="connsiteY2152" fmla="*/ 1926137 h 6858001"/>
              <a:gd name="connsiteX2153" fmla="*/ 2702051 w 10475908"/>
              <a:gd name="connsiteY2153" fmla="*/ 1921381 h 6858001"/>
              <a:gd name="connsiteX2154" fmla="*/ 2654153 w 10475908"/>
              <a:gd name="connsiteY2154" fmla="*/ 1940405 h 6858001"/>
              <a:gd name="connsiteX2155" fmla="*/ 2615834 w 10475908"/>
              <a:gd name="connsiteY2155" fmla="*/ 1921381 h 6858001"/>
              <a:gd name="connsiteX2156" fmla="*/ 2606255 w 10475908"/>
              <a:gd name="connsiteY2156" fmla="*/ 1911870 h 6858001"/>
              <a:gd name="connsiteX2157" fmla="*/ 2587096 w 10475908"/>
              <a:gd name="connsiteY2157" fmla="*/ 1888090 h 6858001"/>
              <a:gd name="connsiteX2158" fmla="*/ 2558357 w 10475908"/>
              <a:gd name="connsiteY2158" fmla="*/ 1892846 h 6858001"/>
              <a:gd name="connsiteX2159" fmla="*/ 2520038 w 10475908"/>
              <a:gd name="connsiteY2159" fmla="*/ 1854799 h 6858001"/>
              <a:gd name="connsiteX2160" fmla="*/ 2553567 w 10475908"/>
              <a:gd name="connsiteY2160" fmla="*/ 1850043 h 6858001"/>
              <a:gd name="connsiteX2161" fmla="*/ 2467350 w 10475908"/>
              <a:gd name="connsiteY2161" fmla="*/ 1811996 h 6858001"/>
              <a:gd name="connsiteX2162" fmla="*/ 2486510 w 10475908"/>
              <a:gd name="connsiteY2162" fmla="*/ 1845287 h 6858001"/>
              <a:gd name="connsiteX2163" fmla="*/ 2491299 w 10475908"/>
              <a:gd name="connsiteY2163" fmla="*/ 1888090 h 6858001"/>
              <a:gd name="connsiteX2164" fmla="*/ 2371555 w 10475908"/>
              <a:gd name="connsiteY2164" fmla="*/ 1835775 h 6858001"/>
              <a:gd name="connsiteX2165" fmla="*/ 2376344 w 10475908"/>
              <a:gd name="connsiteY2165" fmla="*/ 1831019 h 6858001"/>
              <a:gd name="connsiteX2166" fmla="*/ 2405083 w 10475908"/>
              <a:gd name="connsiteY2166" fmla="*/ 1831019 h 6858001"/>
              <a:gd name="connsiteX2167" fmla="*/ 2275758 w 10475908"/>
              <a:gd name="connsiteY2167" fmla="*/ 1783460 h 6858001"/>
              <a:gd name="connsiteX2168" fmla="*/ 2275758 w 10475908"/>
              <a:gd name="connsiteY2168" fmla="*/ 1759681 h 6858001"/>
              <a:gd name="connsiteX2169" fmla="*/ 2280548 w 10475908"/>
              <a:gd name="connsiteY2169" fmla="*/ 1759681 h 6858001"/>
              <a:gd name="connsiteX2170" fmla="*/ 2299707 w 10475908"/>
              <a:gd name="connsiteY2170" fmla="*/ 1769193 h 6858001"/>
              <a:gd name="connsiteX2171" fmla="*/ 2299707 w 10475908"/>
              <a:gd name="connsiteY2171" fmla="*/ 1735902 h 6858001"/>
              <a:gd name="connsiteX2172" fmla="*/ 2342816 w 10475908"/>
              <a:gd name="connsiteY2172" fmla="*/ 1754925 h 6858001"/>
              <a:gd name="connsiteX2173" fmla="*/ 2347606 w 10475908"/>
              <a:gd name="connsiteY2173" fmla="*/ 1750169 h 6858001"/>
              <a:gd name="connsiteX2174" fmla="*/ 2338026 w 10475908"/>
              <a:gd name="connsiteY2174" fmla="*/ 1735902 h 6858001"/>
              <a:gd name="connsiteX2175" fmla="*/ 2146433 w 10475908"/>
              <a:gd name="connsiteY2175" fmla="*/ 1612248 h 6858001"/>
              <a:gd name="connsiteX2176" fmla="*/ 2117695 w 10475908"/>
              <a:gd name="connsiteY2176" fmla="*/ 1569445 h 6858001"/>
              <a:gd name="connsiteX2177" fmla="*/ 2093746 w 10475908"/>
              <a:gd name="connsiteY2177" fmla="*/ 1578957 h 6858001"/>
              <a:gd name="connsiteX2178" fmla="*/ 2045848 w 10475908"/>
              <a:gd name="connsiteY2178" fmla="*/ 1569445 h 6858001"/>
              <a:gd name="connsiteX2179" fmla="*/ 2026689 w 10475908"/>
              <a:gd name="connsiteY2179" fmla="*/ 1545666 h 6858001"/>
              <a:gd name="connsiteX2180" fmla="*/ 1959631 w 10475908"/>
              <a:gd name="connsiteY2180" fmla="*/ 1507619 h 6858001"/>
              <a:gd name="connsiteX2181" fmla="*/ 1930892 w 10475908"/>
              <a:gd name="connsiteY2181" fmla="*/ 1517130 h 6858001"/>
              <a:gd name="connsiteX2182" fmla="*/ 1878204 w 10475908"/>
              <a:gd name="connsiteY2182" fmla="*/ 1441036 h 6858001"/>
              <a:gd name="connsiteX2183" fmla="*/ 1796778 w 10475908"/>
              <a:gd name="connsiteY2183" fmla="*/ 1388721 h 6858001"/>
              <a:gd name="connsiteX2184" fmla="*/ 1849466 w 10475908"/>
              <a:gd name="connsiteY2184" fmla="*/ 1393477 h 6858001"/>
              <a:gd name="connsiteX2185" fmla="*/ 1825517 w 10475908"/>
              <a:gd name="connsiteY2185" fmla="*/ 1350674 h 6858001"/>
              <a:gd name="connsiteX2186" fmla="*/ 1882994 w 10475908"/>
              <a:gd name="connsiteY2186" fmla="*/ 1369698 h 6858001"/>
              <a:gd name="connsiteX2187" fmla="*/ 1892574 w 10475908"/>
              <a:gd name="connsiteY2187" fmla="*/ 1336406 h 6858001"/>
              <a:gd name="connsiteX2188" fmla="*/ 1801567 w 10475908"/>
              <a:gd name="connsiteY2188" fmla="*/ 1298359 h 6858001"/>
              <a:gd name="connsiteX2189" fmla="*/ 1849466 w 10475908"/>
              <a:gd name="connsiteY2189" fmla="*/ 1274580 h 6858001"/>
              <a:gd name="connsiteX2190" fmla="*/ 1806357 w 10475908"/>
              <a:gd name="connsiteY2190" fmla="*/ 1250800 h 6858001"/>
              <a:gd name="connsiteX2191" fmla="*/ 1638714 w 10475908"/>
              <a:gd name="connsiteY2191" fmla="*/ 1146171 h 6858001"/>
              <a:gd name="connsiteX2192" fmla="*/ 1514179 w 10475908"/>
              <a:gd name="connsiteY2192" fmla="*/ 1093856 h 6858001"/>
              <a:gd name="connsiteX2193" fmla="*/ 1423173 w 10475908"/>
              <a:gd name="connsiteY2193" fmla="*/ 1041541 h 6858001"/>
              <a:gd name="connsiteX2194" fmla="*/ 1423173 w 10475908"/>
              <a:gd name="connsiteY2194" fmla="*/ 1022517 h 6858001"/>
              <a:gd name="connsiteX2195" fmla="*/ 1327377 w 10475908"/>
              <a:gd name="connsiteY2195" fmla="*/ 970203 h 6858001"/>
              <a:gd name="connsiteX2196" fmla="*/ 1298638 w 10475908"/>
              <a:gd name="connsiteY2196" fmla="*/ 955935 h 6858001"/>
              <a:gd name="connsiteX2197" fmla="*/ 1245950 w 10475908"/>
              <a:gd name="connsiteY2197" fmla="*/ 936911 h 6858001"/>
              <a:gd name="connsiteX2198" fmla="*/ 1207631 w 10475908"/>
              <a:gd name="connsiteY2198" fmla="*/ 927400 h 6858001"/>
              <a:gd name="connsiteX2199" fmla="*/ 1231581 w 10475908"/>
              <a:gd name="connsiteY2199" fmla="*/ 917888 h 6858001"/>
              <a:gd name="connsiteX2200" fmla="*/ 1159733 w 10475908"/>
              <a:gd name="connsiteY2200" fmla="*/ 913132 h 6858001"/>
              <a:gd name="connsiteX2201" fmla="*/ 1169313 w 10475908"/>
              <a:gd name="connsiteY2201" fmla="*/ 875085 h 6858001"/>
              <a:gd name="connsiteX2202" fmla="*/ 1143002 w 10475908"/>
              <a:gd name="connsiteY2202" fmla="*/ 866377 h 6858001"/>
              <a:gd name="connsiteX2203" fmla="*/ 1143002 w 10475908"/>
              <a:gd name="connsiteY2203" fmla="*/ 865215 h 6858001"/>
              <a:gd name="connsiteX2204" fmla="*/ 1141414 w 10475908"/>
              <a:gd name="connsiteY2204" fmla="*/ 865215 h 6858001"/>
              <a:gd name="connsiteX2205" fmla="*/ 1141414 w 10475908"/>
              <a:gd name="connsiteY2205" fmla="*/ 865851 h 6858001"/>
              <a:gd name="connsiteX2206" fmla="*/ 1141268 w 10475908"/>
              <a:gd name="connsiteY2206" fmla="*/ 865803 h 6858001"/>
              <a:gd name="connsiteX2207" fmla="*/ 1140959 w 10475908"/>
              <a:gd name="connsiteY2207" fmla="*/ 865214 h 6858001"/>
              <a:gd name="connsiteX2208" fmla="*/ 1139942 w 10475908"/>
              <a:gd name="connsiteY2208" fmla="*/ 865020 h 6858001"/>
              <a:gd name="connsiteX2209" fmla="*/ 1115428 w 10475908"/>
              <a:gd name="connsiteY2209" fmla="*/ 843577 h 6858001"/>
              <a:gd name="connsiteX2210" fmla="*/ 1083096 w 10475908"/>
              <a:gd name="connsiteY2210" fmla="*/ 832282 h 6858001"/>
              <a:gd name="connsiteX2211" fmla="*/ 1044778 w 10475908"/>
              <a:gd name="connsiteY2211" fmla="*/ 813258 h 6858001"/>
              <a:gd name="connsiteX2212" fmla="*/ 972931 w 10475908"/>
              <a:gd name="connsiteY2212" fmla="*/ 765699 h 6858001"/>
              <a:gd name="connsiteX2213" fmla="*/ 939402 w 10475908"/>
              <a:gd name="connsiteY2213" fmla="*/ 737164 h 6858001"/>
              <a:gd name="connsiteX2214" fmla="*/ 972931 w 10475908"/>
              <a:gd name="connsiteY2214" fmla="*/ 737164 h 6858001"/>
              <a:gd name="connsiteX2215" fmla="*/ 929823 w 10475908"/>
              <a:gd name="connsiteY2215" fmla="*/ 722896 h 6858001"/>
              <a:gd name="connsiteX2216" fmla="*/ 896294 w 10475908"/>
              <a:gd name="connsiteY2216" fmla="*/ 718140 h 6858001"/>
              <a:gd name="connsiteX2217" fmla="*/ 738230 w 10475908"/>
              <a:gd name="connsiteY2217" fmla="*/ 632534 h 6858001"/>
              <a:gd name="connsiteX2218" fmla="*/ 675963 w 10475908"/>
              <a:gd name="connsiteY2218" fmla="*/ 623022 h 6858001"/>
              <a:gd name="connsiteX2219" fmla="*/ 637644 w 10475908"/>
              <a:gd name="connsiteY2219" fmla="*/ 608755 h 6858001"/>
              <a:gd name="connsiteX2220" fmla="*/ 652014 w 10475908"/>
              <a:gd name="connsiteY2220" fmla="*/ 603999 h 6858001"/>
              <a:gd name="connsiteX2221" fmla="*/ 652014 w 10475908"/>
              <a:gd name="connsiteY2221" fmla="*/ 599243 h 6858001"/>
              <a:gd name="connsiteX2222" fmla="*/ 599326 w 10475908"/>
              <a:gd name="connsiteY2222" fmla="*/ 584975 h 6858001"/>
              <a:gd name="connsiteX2223" fmla="*/ 527479 w 10475908"/>
              <a:gd name="connsiteY2223" fmla="*/ 608755 h 6858001"/>
              <a:gd name="connsiteX2224" fmla="*/ 436473 w 10475908"/>
              <a:gd name="connsiteY2224" fmla="*/ 584975 h 6858001"/>
              <a:gd name="connsiteX2225" fmla="*/ 465211 w 10475908"/>
              <a:gd name="connsiteY2225" fmla="*/ 623022 h 6858001"/>
              <a:gd name="connsiteX2226" fmla="*/ 422103 w 10475908"/>
              <a:gd name="connsiteY2226" fmla="*/ 608755 h 6858001"/>
              <a:gd name="connsiteX2227" fmla="*/ 446052 w 10475908"/>
              <a:gd name="connsiteY2227" fmla="*/ 637290 h 6858001"/>
              <a:gd name="connsiteX2228" fmla="*/ 541848 w 10475908"/>
              <a:gd name="connsiteY2228" fmla="*/ 684849 h 6858001"/>
              <a:gd name="connsiteX2229" fmla="*/ 570587 w 10475908"/>
              <a:gd name="connsiteY2229" fmla="*/ 694361 h 6858001"/>
              <a:gd name="connsiteX2230" fmla="*/ 618485 w 10475908"/>
              <a:gd name="connsiteY2230" fmla="*/ 722896 h 6858001"/>
              <a:gd name="connsiteX2231" fmla="*/ 642434 w 10475908"/>
              <a:gd name="connsiteY2231" fmla="*/ 746675 h 6858001"/>
              <a:gd name="connsiteX2232" fmla="*/ 632854 w 10475908"/>
              <a:gd name="connsiteY2232" fmla="*/ 765699 h 6858001"/>
              <a:gd name="connsiteX2233" fmla="*/ 575377 w 10475908"/>
              <a:gd name="connsiteY2233" fmla="*/ 732408 h 6858001"/>
              <a:gd name="connsiteX2234" fmla="*/ 503530 w 10475908"/>
              <a:gd name="connsiteY2234" fmla="*/ 732408 h 6858001"/>
              <a:gd name="connsiteX2235" fmla="*/ 498740 w 10475908"/>
              <a:gd name="connsiteY2235" fmla="*/ 703872 h 6858001"/>
              <a:gd name="connsiteX2236" fmla="*/ 460421 w 10475908"/>
              <a:gd name="connsiteY2236" fmla="*/ 694361 h 6858001"/>
              <a:gd name="connsiteX2237" fmla="*/ 498740 w 10475908"/>
              <a:gd name="connsiteY2237" fmla="*/ 675337 h 6858001"/>
              <a:gd name="connsiteX2238" fmla="*/ 484371 w 10475908"/>
              <a:gd name="connsiteY2238" fmla="*/ 670581 h 6858001"/>
              <a:gd name="connsiteX2239" fmla="*/ 426893 w 10475908"/>
              <a:gd name="connsiteY2239" fmla="*/ 661069 h 6858001"/>
              <a:gd name="connsiteX2240" fmla="*/ 225721 w 10475908"/>
              <a:gd name="connsiteY2240" fmla="*/ 556440 h 6858001"/>
              <a:gd name="connsiteX2241" fmla="*/ 259250 w 10475908"/>
              <a:gd name="connsiteY2241" fmla="*/ 556440 h 6858001"/>
              <a:gd name="connsiteX2242" fmla="*/ 249670 w 10475908"/>
              <a:gd name="connsiteY2242" fmla="*/ 546928 h 6858001"/>
              <a:gd name="connsiteX2243" fmla="*/ 182613 w 10475908"/>
              <a:gd name="connsiteY2243" fmla="*/ 542172 h 6858001"/>
              <a:gd name="connsiteX2244" fmla="*/ 173033 w 10475908"/>
              <a:gd name="connsiteY2244" fmla="*/ 508881 h 6858001"/>
              <a:gd name="connsiteX2245" fmla="*/ 230511 w 10475908"/>
              <a:gd name="connsiteY2245" fmla="*/ 523149 h 6858001"/>
              <a:gd name="connsiteX2246" fmla="*/ 292778 w 10475908"/>
              <a:gd name="connsiteY2246" fmla="*/ 546928 h 6858001"/>
              <a:gd name="connsiteX2247" fmla="*/ 292778 w 10475908"/>
              <a:gd name="connsiteY2247" fmla="*/ 523149 h 6858001"/>
              <a:gd name="connsiteX2248" fmla="*/ 235301 w 10475908"/>
              <a:gd name="connsiteY2248" fmla="*/ 485101 h 6858001"/>
              <a:gd name="connsiteX2249" fmla="*/ 355046 w 10475908"/>
              <a:gd name="connsiteY2249" fmla="*/ 546928 h 6858001"/>
              <a:gd name="connsiteX2250" fmla="*/ 355046 w 10475908"/>
              <a:gd name="connsiteY2250" fmla="*/ 537416 h 6858001"/>
              <a:gd name="connsiteX2251" fmla="*/ 331097 w 10475908"/>
              <a:gd name="connsiteY2251" fmla="*/ 523149 h 6858001"/>
              <a:gd name="connsiteX2252" fmla="*/ 316727 w 10475908"/>
              <a:gd name="connsiteY2252" fmla="*/ 489857 h 6858001"/>
              <a:gd name="connsiteX2253" fmla="*/ 254460 w 10475908"/>
              <a:gd name="connsiteY2253" fmla="*/ 447054 h 6858001"/>
              <a:gd name="connsiteX2254" fmla="*/ 273619 w 10475908"/>
              <a:gd name="connsiteY2254" fmla="*/ 437542 h 6858001"/>
              <a:gd name="connsiteX2255" fmla="*/ 235301 w 10475908"/>
              <a:gd name="connsiteY2255" fmla="*/ 409007 h 6858001"/>
              <a:gd name="connsiteX2256" fmla="*/ 240090 w 10475908"/>
              <a:gd name="connsiteY2256" fmla="*/ 399495 h 6858001"/>
              <a:gd name="connsiteX2257" fmla="*/ 311937 w 10475908"/>
              <a:gd name="connsiteY2257" fmla="*/ 437542 h 6858001"/>
              <a:gd name="connsiteX2258" fmla="*/ 316727 w 10475908"/>
              <a:gd name="connsiteY2258" fmla="*/ 428031 h 6858001"/>
              <a:gd name="connsiteX2259" fmla="*/ 235301 w 10475908"/>
              <a:gd name="connsiteY2259" fmla="*/ 375716 h 6858001"/>
              <a:gd name="connsiteX2260" fmla="*/ 240090 w 10475908"/>
              <a:gd name="connsiteY2260" fmla="*/ 356692 h 6858001"/>
              <a:gd name="connsiteX2261" fmla="*/ 278409 w 10475908"/>
              <a:gd name="connsiteY2261" fmla="*/ 361448 h 6858001"/>
              <a:gd name="connsiteX2262" fmla="*/ 264039 w 10475908"/>
              <a:gd name="connsiteY2262" fmla="*/ 309133 h 6858001"/>
              <a:gd name="connsiteX2263" fmla="*/ 311937 w 10475908"/>
              <a:gd name="connsiteY2263" fmla="*/ 323401 h 6858001"/>
              <a:gd name="connsiteX2264" fmla="*/ 268829 w 10475908"/>
              <a:gd name="connsiteY2264" fmla="*/ 271086 h 6858001"/>
              <a:gd name="connsiteX2265" fmla="*/ 311937 w 10475908"/>
              <a:gd name="connsiteY2265" fmla="*/ 280598 h 6858001"/>
              <a:gd name="connsiteX2266" fmla="*/ 316727 w 10475908"/>
              <a:gd name="connsiteY2266" fmla="*/ 252063 h 6858001"/>
              <a:gd name="connsiteX2267" fmla="*/ 273619 w 10475908"/>
              <a:gd name="connsiteY2267" fmla="*/ 223527 h 6858001"/>
              <a:gd name="connsiteX2268" fmla="*/ 307148 w 10475908"/>
              <a:gd name="connsiteY2268" fmla="*/ 228283 h 6858001"/>
              <a:gd name="connsiteX2269" fmla="*/ 331097 w 10475908"/>
              <a:gd name="connsiteY2269" fmla="*/ 237795 h 6858001"/>
              <a:gd name="connsiteX2270" fmla="*/ 407734 w 10475908"/>
              <a:gd name="connsiteY2270" fmla="*/ 252063 h 6858001"/>
              <a:gd name="connsiteX2271" fmla="*/ 441262 w 10475908"/>
              <a:gd name="connsiteY2271" fmla="*/ 266330 h 6858001"/>
              <a:gd name="connsiteX2272" fmla="*/ 417313 w 10475908"/>
              <a:gd name="connsiteY2272" fmla="*/ 228283 h 6858001"/>
              <a:gd name="connsiteX2273" fmla="*/ 369415 w 10475908"/>
              <a:gd name="connsiteY2273" fmla="*/ 194992 h 6858001"/>
              <a:gd name="connsiteX2274" fmla="*/ 417313 w 10475908"/>
              <a:gd name="connsiteY2274" fmla="*/ 209259 h 6858001"/>
              <a:gd name="connsiteX2275" fmla="*/ 484371 w 10475908"/>
              <a:gd name="connsiteY2275" fmla="*/ 204504 h 6858001"/>
              <a:gd name="connsiteX2276" fmla="*/ 498740 w 10475908"/>
              <a:gd name="connsiteY2276" fmla="*/ 204504 h 6858001"/>
              <a:gd name="connsiteX2277" fmla="*/ 446052 w 10475908"/>
              <a:gd name="connsiteY2277" fmla="*/ 185480 h 6858001"/>
              <a:gd name="connsiteX2278" fmla="*/ 402944 w 10475908"/>
              <a:gd name="connsiteY2278" fmla="*/ 147433 h 6858001"/>
              <a:gd name="connsiteX2279" fmla="*/ 292778 w 10475908"/>
              <a:gd name="connsiteY2279" fmla="*/ 85606 h 6858001"/>
              <a:gd name="connsiteX2280" fmla="*/ 264039 w 10475908"/>
              <a:gd name="connsiteY2280" fmla="*/ 61827 h 6858001"/>
              <a:gd name="connsiteX2281" fmla="*/ 292778 w 10475908"/>
              <a:gd name="connsiteY2281" fmla="*/ 71339 h 6858001"/>
              <a:gd name="connsiteX2282" fmla="*/ 345466 w 10475908"/>
              <a:gd name="connsiteY2282" fmla="*/ 76094 h 6858001"/>
              <a:gd name="connsiteX2283" fmla="*/ 350256 w 10475908"/>
              <a:gd name="connsiteY2283" fmla="*/ 71339 h 6858001"/>
              <a:gd name="connsiteX2284" fmla="*/ 393364 w 10475908"/>
              <a:gd name="connsiteY2284" fmla="*/ 85606 h 6858001"/>
              <a:gd name="connsiteX2285" fmla="*/ 441262 w 10475908"/>
              <a:gd name="connsiteY2285" fmla="*/ 90362 h 6858001"/>
              <a:gd name="connsiteX2286" fmla="*/ 474791 w 10475908"/>
              <a:gd name="connsiteY2286" fmla="*/ 80850 h 6858001"/>
              <a:gd name="connsiteX2287" fmla="*/ 570587 w 10475908"/>
              <a:gd name="connsiteY2287" fmla="*/ 137921 h 6858001"/>
              <a:gd name="connsiteX2288" fmla="*/ 623275 w 10475908"/>
              <a:gd name="connsiteY2288" fmla="*/ 166456 h 6858001"/>
              <a:gd name="connsiteX2289" fmla="*/ 570587 w 10475908"/>
              <a:gd name="connsiteY2289" fmla="*/ 118897 h 6858001"/>
              <a:gd name="connsiteX2290" fmla="*/ 503530 w 10475908"/>
              <a:gd name="connsiteY2290" fmla="*/ 80850 h 6858001"/>
              <a:gd name="connsiteX2291" fmla="*/ 441262 w 10475908"/>
              <a:gd name="connsiteY2291" fmla="*/ 47559 h 6858001"/>
              <a:gd name="connsiteX2292" fmla="*/ 450842 w 10475908"/>
              <a:gd name="connsiteY2292" fmla="*/ 9512 h 6858001"/>
              <a:gd name="connsiteX2293" fmla="*/ 508320 w 10475908"/>
              <a:gd name="connsiteY2293" fmla="*/ 9512 h 6858001"/>
              <a:gd name="connsiteX2294" fmla="*/ 498740 w 10475908"/>
              <a:gd name="connsiteY2294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</a:cxnLst>
            <a:rect l="l" t="t" r="r" b="b"/>
            <a:pathLst>
              <a:path w="10475908" h="6858001">
                <a:moveTo>
                  <a:pt x="7156446" y="6843713"/>
                </a:moveTo>
                <a:cubicBezTo>
                  <a:pt x="7161209" y="6848476"/>
                  <a:pt x="7161209" y="6853239"/>
                  <a:pt x="7165971" y="6858001"/>
                </a:cubicBezTo>
                <a:cubicBezTo>
                  <a:pt x="7165971" y="6858001"/>
                  <a:pt x="7165971" y="6858001"/>
                  <a:pt x="7146921" y="6858001"/>
                </a:cubicBezTo>
                <a:cubicBezTo>
                  <a:pt x="7146921" y="6853239"/>
                  <a:pt x="7151683" y="6848476"/>
                  <a:pt x="7156446" y="6843713"/>
                </a:cubicBezTo>
                <a:close/>
                <a:moveTo>
                  <a:pt x="8014887" y="6812162"/>
                </a:moveTo>
                <a:cubicBezTo>
                  <a:pt x="8023221" y="6810376"/>
                  <a:pt x="8032746" y="6815138"/>
                  <a:pt x="8051796" y="6824663"/>
                </a:cubicBezTo>
                <a:cubicBezTo>
                  <a:pt x="8042271" y="6848476"/>
                  <a:pt x="8037509" y="6858001"/>
                  <a:pt x="8023221" y="6858001"/>
                </a:cubicBezTo>
                <a:cubicBezTo>
                  <a:pt x="8023221" y="6858001"/>
                  <a:pt x="8023221" y="6858001"/>
                  <a:pt x="8004171" y="6858001"/>
                </a:cubicBezTo>
                <a:cubicBezTo>
                  <a:pt x="8004171" y="6858001"/>
                  <a:pt x="8004171" y="6858001"/>
                  <a:pt x="7999409" y="6858001"/>
                </a:cubicBezTo>
                <a:cubicBezTo>
                  <a:pt x="7994646" y="6858001"/>
                  <a:pt x="7989883" y="6858001"/>
                  <a:pt x="7985121" y="6858001"/>
                </a:cubicBezTo>
                <a:cubicBezTo>
                  <a:pt x="7985121" y="6858001"/>
                  <a:pt x="7985121" y="6858001"/>
                  <a:pt x="7932733" y="6858001"/>
                </a:cubicBezTo>
                <a:cubicBezTo>
                  <a:pt x="7913683" y="6853239"/>
                  <a:pt x="7894633" y="6848476"/>
                  <a:pt x="7870821" y="6843714"/>
                </a:cubicBezTo>
                <a:cubicBezTo>
                  <a:pt x="7880346" y="6829426"/>
                  <a:pt x="7880346" y="6824663"/>
                  <a:pt x="7889871" y="6815138"/>
                </a:cubicBezTo>
                <a:cubicBezTo>
                  <a:pt x="7889871" y="6824663"/>
                  <a:pt x="7894633" y="6829426"/>
                  <a:pt x="7899396" y="6838951"/>
                </a:cubicBezTo>
                <a:cubicBezTo>
                  <a:pt x="7923209" y="6834189"/>
                  <a:pt x="7947021" y="6824663"/>
                  <a:pt x="7970833" y="6815138"/>
                </a:cubicBezTo>
                <a:cubicBezTo>
                  <a:pt x="7975596" y="6824663"/>
                  <a:pt x="7980359" y="6829426"/>
                  <a:pt x="7985121" y="6838951"/>
                </a:cubicBezTo>
                <a:cubicBezTo>
                  <a:pt x="7999408" y="6822282"/>
                  <a:pt x="8006552" y="6813948"/>
                  <a:pt x="8014887" y="6812162"/>
                </a:cubicBezTo>
                <a:close/>
                <a:moveTo>
                  <a:pt x="7068568" y="6796013"/>
                </a:moveTo>
                <a:cubicBezTo>
                  <a:pt x="7085233" y="6794004"/>
                  <a:pt x="7087034" y="6802040"/>
                  <a:pt x="7094241" y="6834188"/>
                </a:cubicBezTo>
                <a:cubicBezTo>
                  <a:pt x="7099045" y="6834188"/>
                  <a:pt x="7103850" y="6838950"/>
                  <a:pt x="7108654" y="6838950"/>
                </a:cubicBezTo>
                <a:cubicBezTo>
                  <a:pt x="7113458" y="6838950"/>
                  <a:pt x="7118262" y="6838950"/>
                  <a:pt x="7127871" y="6838950"/>
                </a:cubicBezTo>
                <a:cubicBezTo>
                  <a:pt x="7127871" y="6843713"/>
                  <a:pt x="7127871" y="6853238"/>
                  <a:pt x="7127871" y="6858000"/>
                </a:cubicBezTo>
                <a:cubicBezTo>
                  <a:pt x="7127871" y="6858000"/>
                  <a:pt x="7127871" y="6858000"/>
                  <a:pt x="7031785" y="6858000"/>
                </a:cubicBezTo>
                <a:cubicBezTo>
                  <a:pt x="7031785" y="6858000"/>
                  <a:pt x="7036589" y="6853238"/>
                  <a:pt x="7046198" y="6853238"/>
                </a:cubicBezTo>
                <a:cubicBezTo>
                  <a:pt x="7026981" y="6848475"/>
                  <a:pt x="7017372" y="6848475"/>
                  <a:pt x="7002959" y="6848475"/>
                </a:cubicBezTo>
                <a:cubicBezTo>
                  <a:pt x="7002959" y="6848475"/>
                  <a:pt x="7002959" y="6853238"/>
                  <a:pt x="7002959" y="6858000"/>
                </a:cubicBezTo>
                <a:lnTo>
                  <a:pt x="7000407" y="6858000"/>
                </a:lnTo>
                <a:cubicBezTo>
                  <a:pt x="6996353" y="6858000"/>
                  <a:pt x="6990949" y="6858000"/>
                  <a:pt x="6983742" y="6858000"/>
                </a:cubicBezTo>
                <a:cubicBezTo>
                  <a:pt x="6978938" y="6853238"/>
                  <a:pt x="6978938" y="6848475"/>
                  <a:pt x="6978938" y="6843713"/>
                </a:cubicBezTo>
                <a:cubicBezTo>
                  <a:pt x="6969329" y="6848475"/>
                  <a:pt x="6959721" y="6853238"/>
                  <a:pt x="6945308" y="6853238"/>
                </a:cubicBezTo>
                <a:cubicBezTo>
                  <a:pt x="6950112" y="6838950"/>
                  <a:pt x="6954917" y="6829425"/>
                  <a:pt x="6959721" y="6815138"/>
                </a:cubicBezTo>
                <a:cubicBezTo>
                  <a:pt x="6998155" y="6815138"/>
                  <a:pt x="7036589" y="6834188"/>
                  <a:pt x="7079828" y="6824663"/>
                </a:cubicBezTo>
                <a:cubicBezTo>
                  <a:pt x="7079828" y="6819900"/>
                  <a:pt x="7079828" y="6815138"/>
                  <a:pt x="7079828" y="6810375"/>
                </a:cubicBezTo>
                <a:cubicBezTo>
                  <a:pt x="7070220" y="6810375"/>
                  <a:pt x="7060611" y="6805612"/>
                  <a:pt x="7046198" y="6800850"/>
                </a:cubicBezTo>
                <a:cubicBezTo>
                  <a:pt x="7055806" y="6798468"/>
                  <a:pt x="7063013" y="6796683"/>
                  <a:pt x="7068568" y="6796013"/>
                </a:cubicBezTo>
                <a:close/>
                <a:moveTo>
                  <a:pt x="8224834" y="6791325"/>
                </a:moveTo>
                <a:cubicBezTo>
                  <a:pt x="8220071" y="6805612"/>
                  <a:pt x="8215309" y="6810376"/>
                  <a:pt x="8210546" y="6824663"/>
                </a:cubicBezTo>
                <a:cubicBezTo>
                  <a:pt x="8224834" y="6819901"/>
                  <a:pt x="8229596" y="6819901"/>
                  <a:pt x="8243884" y="6819901"/>
                </a:cubicBezTo>
                <a:cubicBezTo>
                  <a:pt x="8234359" y="6810376"/>
                  <a:pt x="8229596" y="6800850"/>
                  <a:pt x="8224834" y="6791325"/>
                </a:cubicBezTo>
                <a:close/>
                <a:moveTo>
                  <a:pt x="6802434" y="6781800"/>
                </a:moveTo>
                <a:cubicBezTo>
                  <a:pt x="6807196" y="6786562"/>
                  <a:pt x="6811959" y="6791325"/>
                  <a:pt x="6811959" y="6796088"/>
                </a:cubicBezTo>
                <a:cubicBezTo>
                  <a:pt x="6811959" y="6796088"/>
                  <a:pt x="6807196" y="6800850"/>
                  <a:pt x="6802434" y="6805613"/>
                </a:cubicBezTo>
                <a:cubicBezTo>
                  <a:pt x="6802434" y="6800850"/>
                  <a:pt x="6797671" y="6796088"/>
                  <a:pt x="6797671" y="6786562"/>
                </a:cubicBezTo>
                <a:cubicBezTo>
                  <a:pt x="6797671" y="6786562"/>
                  <a:pt x="6797671" y="6786562"/>
                  <a:pt x="6802434" y="6781800"/>
                </a:cubicBezTo>
                <a:close/>
                <a:moveTo>
                  <a:pt x="6413496" y="6762750"/>
                </a:moveTo>
                <a:cubicBezTo>
                  <a:pt x="6442373" y="6757988"/>
                  <a:pt x="6456812" y="6767513"/>
                  <a:pt x="6476064" y="6777038"/>
                </a:cubicBezTo>
                <a:cubicBezTo>
                  <a:pt x="6514567" y="6800850"/>
                  <a:pt x="6581947" y="6815139"/>
                  <a:pt x="6615638" y="6810376"/>
                </a:cubicBezTo>
                <a:cubicBezTo>
                  <a:pt x="6625264" y="6815139"/>
                  <a:pt x="6630076" y="6829426"/>
                  <a:pt x="6634889" y="6829426"/>
                </a:cubicBezTo>
                <a:cubicBezTo>
                  <a:pt x="6668580" y="6829426"/>
                  <a:pt x="6692644" y="6838951"/>
                  <a:pt x="6716709" y="6858001"/>
                </a:cubicBezTo>
                <a:cubicBezTo>
                  <a:pt x="6716709" y="6858001"/>
                  <a:pt x="6716709" y="6858001"/>
                  <a:pt x="6620451" y="6858001"/>
                </a:cubicBezTo>
                <a:cubicBezTo>
                  <a:pt x="6620451" y="6858001"/>
                  <a:pt x="6620451" y="6853239"/>
                  <a:pt x="6615638" y="6853239"/>
                </a:cubicBezTo>
                <a:cubicBezTo>
                  <a:pt x="6606012" y="6848476"/>
                  <a:pt x="6606012" y="6853239"/>
                  <a:pt x="6601199" y="6858001"/>
                </a:cubicBezTo>
                <a:cubicBezTo>
                  <a:pt x="6601199" y="6858001"/>
                  <a:pt x="6601199" y="6858001"/>
                  <a:pt x="6586760" y="6858001"/>
                </a:cubicBezTo>
                <a:cubicBezTo>
                  <a:pt x="6581947" y="6838951"/>
                  <a:pt x="6567509" y="6824664"/>
                  <a:pt x="6538631" y="6824664"/>
                </a:cubicBezTo>
                <a:cubicBezTo>
                  <a:pt x="6538631" y="6824664"/>
                  <a:pt x="6533818" y="6819901"/>
                  <a:pt x="6529005" y="6819901"/>
                </a:cubicBezTo>
                <a:cubicBezTo>
                  <a:pt x="6509754" y="6786563"/>
                  <a:pt x="6480876" y="6800850"/>
                  <a:pt x="6451999" y="6805613"/>
                </a:cubicBezTo>
                <a:cubicBezTo>
                  <a:pt x="6437560" y="6791325"/>
                  <a:pt x="6427934" y="6781800"/>
                  <a:pt x="6413496" y="6762750"/>
                </a:cubicBezTo>
                <a:close/>
                <a:moveTo>
                  <a:pt x="7120132" y="6757392"/>
                </a:moveTo>
                <a:cubicBezTo>
                  <a:pt x="7125490" y="6756797"/>
                  <a:pt x="7132634" y="6760368"/>
                  <a:pt x="7146921" y="6767512"/>
                </a:cubicBezTo>
                <a:cubicBezTo>
                  <a:pt x="7132633" y="6786563"/>
                  <a:pt x="7118346" y="6772275"/>
                  <a:pt x="7104058" y="6772275"/>
                </a:cubicBezTo>
                <a:cubicBezTo>
                  <a:pt x="7111202" y="6762750"/>
                  <a:pt x="7114774" y="6757987"/>
                  <a:pt x="7120132" y="6757392"/>
                </a:cubicBezTo>
                <a:close/>
                <a:moveTo>
                  <a:pt x="7400921" y="6748463"/>
                </a:moveTo>
                <a:cubicBezTo>
                  <a:pt x="7400921" y="6748463"/>
                  <a:pt x="7396158" y="6753225"/>
                  <a:pt x="7396158" y="6757988"/>
                </a:cubicBezTo>
                <a:cubicBezTo>
                  <a:pt x="7410445" y="6762750"/>
                  <a:pt x="7419971" y="6762750"/>
                  <a:pt x="7429495" y="6767513"/>
                </a:cubicBezTo>
                <a:cubicBezTo>
                  <a:pt x="7434258" y="6767513"/>
                  <a:pt x="7434258" y="6762750"/>
                  <a:pt x="7434258" y="6757988"/>
                </a:cubicBezTo>
                <a:cubicBezTo>
                  <a:pt x="7424733" y="6753225"/>
                  <a:pt x="7410445" y="6753225"/>
                  <a:pt x="7400921" y="6748463"/>
                </a:cubicBezTo>
                <a:close/>
                <a:moveTo>
                  <a:pt x="6648446" y="6743700"/>
                </a:moveTo>
                <a:cubicBezTo>
                  <a:pt x="6653209" y="6743700"/>
                  <a:pt x="6662734" y="6753225"/>
                  <a:pt x="6662734" y="6753225"/>
                </a:cubicBezTo>
                <a:cubicBezTo>
                  <a:pt x="6662734" y="6757987"/>
                  <a:pt x="6657971" y="6767512"/>
                  <a:pt x="6653209" y="6767512"/>
                </a:cubicBezTo>
                <a:cubicBezTo>
                  <a:pt x="6648446" y="6772275"/>
                  <a:pt x="6638921" y="6767512"/>
                  <a:pt x="6634158" y="6762750"/>
                </a:cubicBezTo>
                <a:cubicBezTo>
                  <a:pt x="6629396" y="6762750"/>
                  <a:pt x="6629396" y="6753225"/>
                  <a:pt x="6629396" y="6748462"/>
                </a:cubicBezTo>
                <a:cubicBezTo>
                  <a:pt x="6634158" y="6748462"/>
                  <a:pt x="6643683" y="6743700"/>
                  <a:pt x="6648446" y="6743700"/>
                </a:cubicBezTo>
                <a:close/>
                <a:moveTo>
                  <a:pt x="7783508" y="6719888"/>
                </a:moveTo>
                <a:cubicBezTo>
                  <a:pt x="7793033" y="6753226"/>
                  <a:pt x="7793033" y="6753226"/>
                  <a:pt x="7816846" y="6738938"/>
                </a:cubicBezTo>
                <a:cubicBezTo>
                  <a:pt x="7807321" y="6734175"/>
                  <a:pt x="7797796" y="6724650"/>
                  <a:pt x="7783508" y="6719888"/>
                </a:cubicBezTo>
                <a:close/>
                <a:moveTo>
                  <a:pt x="6764333" y="6719888"/>
                </a:moveTo>
                <a:cubicBezTo>
                  <a:pt x="6778621" y="6729413"/>
                  <a:pt x="6792908" y="6734175"/>
                  <a:pt x="6807196" y="6743701"/>
                </a:cubicBezTo>
                <a:cubicBezTo>
                  <a:pt x="6802433" y="6753226"/>
                  <a:pt x="6802433" y="6757988"/>
                  <a:pt x="6797671" y="6762751"/>
                </a:cubicBezTo>
                <a:cubicBezTo>
                  <a:pt x="6788146" y="6757988"/>
                  <a:pt x="6783383" y="6753226"/>
                  <a:pt x="6769096" y="6748463"/>
                </a:cubicBezTo>
                <a:cubicBezTo>
                  <a:pt x="6769096" y="6743701"/>
                  <a:pt x="6769096" y="6734175"/>
                  <a:pt x="6764333" y="6719888"/>
                </a:cubicBezTo>
                <a:close/>
                <a:moveTo>
                  <a:pt x="7975596" y="6710363"/>
                </a:moveTo>
                <a:cubicBezTo>
                  <a:pt x="7966071" y="6715125"/>
                  <a:pt x="7966071" y="6715125"/>
                  <a:pt x="7966071" y="6715125"/>
                </a:cubicBezTo>
                <a:cubicBezTo>
                  <a:pt x="7966071" y="6724650"/>
                  <a:pt x="7970833" y="6729413"/>
                  <a:pt x="7970833" y="6734176"/>
                </a:cubicBezTo>
                <a:cubicBezTo>
                  <a:pt x="7975596" y="6743701"/>
                  <a:pt x="7980359" y="6743701"/>
                  <a:pt x="7989883" y="6753226"/>
                </a:cubicBezTo>
                <a:cubicBezTo>
                  <a:pt x="7989883" y="6738938"/>
                  <a:pt x="7994646" y="6734176"/>
                  <a:pt x="7994646" y="6724650"/>
                </a:cubicBezTo>
                <a:cubicBezTo>
                  <a:pt x="7989883" y="6719888"/>
                  <a:pt x="7985121" y="6715125"/>
                  <a:pt x="7975596" y="6710363"/>
                </a:cubicBezTo>
                <a:close/>
                <a:moveTo>
                  <a:pt x="7913684" y="6705600"/>
                </a:moveTo>
                <a:cubicBezTo>
                  <a:pt x="7885109" y="6724650"/>
                  <a:pt x="7880346" y="6772275"/>
                  <a:pt x="7842246" y="6772275"/>
                </a:cubicBezTo>
                <a:cubicBezTo>
                  <a:pt x="7875584" y="6786563"/>
                  <a:pt x="7899396" y="6772275"/>
                  <a:pt x="7923209" y="6748463"/>
                </a:cubicBezTo>
                <a:cubicBezTo>
                  <a:pt x="7918446" y="6734175"/>
                  <a:pt x="7918446" y="6719887"/>
                  <a:pt x="7913684" y="6705600"/>
                </a:cubicBezTo>
                <a:close/>
                <a:moveTo>
                  <a:pt x="7735883" y="6696075"/>
                </a:moveTo>
                <a:cubicBezTo>
                  <a:pt x="7721596" y="6700837"/>
                  <a:pt x="7707308" y="6700837"/>
                  <a:pt x="7688258" y="6705600"/>
                </a:cubicBezTo>
                <a:cubicBezTo>
                  <a:pt x="7697783" y="6729412"/>
                  <a:pt x="7702546" y="6743700"/>
                  <a:pt x="7712071" y="6757988"/>
                </a:cubicBezTo>
                <a:cubicBezTo>
                  <a:pt x="7712071" y="6767513"/>
                  <a:pt x="7721596" y="6777038"/>
                  <a:pt x="7726358" y="6777038"/>
                </a:cubicBezTo>
                <a:cubicBezTo>
                  <a:pt x="7740646" y="6777038"/>
                  <a:pt x="7740646" y="6762750"/>
                  <a:pt x="7740646" y="6753225"/>
                </a:cubicBezTo>
                <a:cubicBezTo>
                  <a:pt x="7740646" y="6734175"/>
                  <a:pt x="7735883" y="6719887"/>
                  <a:pt x="7735883" y="6696075"/>
                </a:cubicBezTo>
                <a:close/>
                <a:moveTo>
                  <a:pt x="6491283" y="6696075"/>
                </a:moveTo>
                <a:cubicBezTo>
                  <a:pt x="6496046" y="6696075"/>
                  <a:pt x="6496046" y="6700837"/>
                  <a:pt x="6496046" y="6700837"/>
                </a:cubicBezTo>
                <a:cubicBezTo>
                  <a:pt x="6496046" y="6710362"/>
                  <a:pt x="6491283" y="6719888"/>
                  <a:pt x="6481758" y="6738938"/>
                </a:cubicBezTo>
                <a:cubicBezTo>
                  <a:pt x="6476995" y="6724650"/>
                  <a:pt x="6472233" y="6715125"/>
                  <a:pt x="6472233" y="6710362"/>
                </a:cubicBezTo>
                <a:cubicBezTo>
                  <a:pt x="6476995" y="6700837"/>
                  <a:pt x="6486521" y="6700837"/>
                  <a:pt x="6491283" y="6696075"/>
                </a:cubicBezTo>
                <a:close/>
                <a:moveTo>
                  <a:pt x="6170608" y="6691313"/>
                </a:moveTo>
                <a:cubicBezTo>
                  <a:pt x="6170608" y="6696075"/>
                  <a:pt x="6175371" y="6700838"/>
                  <a:pt x="6175371" y="6705600"/>
                </a:cubicBezTo>
                <a:cubicBezTo>
                  <a:pt x="6170608" y="6705600"/>
                  <a:pt x="6170608" y="6710363"/>
                  <a:pt x="6165845" y="6710363"/>
                </a:cubicBezTo>
                <a:cubicBezTo>
                  <a:pt x="6165845" y="6705600"/>
                  <a:pt x="6161083" y="6700838"/>
                  <a:pt x="6161083" y="6700838"/>
                </a:cubicBezTo>
                <a:cubicBezTo>
                  <a:pt x="6161083" y="6696075"/>
                  <a:pt x="6165845" y="6691313"/>
                  <a:pt x="6170608" y="6691313"/>
                </a:cubicBezTo>
                <a:close/>
                <a:moveTo>
                  <a:pt x="6629396" y="6686550"/>
                </a:moveTo>
                <a:lnTo>
                  <a:pt x="6629396" y="6748462"/>
                </a:lnTo>
                <a:lnTo>
                  <a:pt x="6629396" y="6748463"/>
                </a:lnTo>
                <a:cubicBezTo>
                  <a:pt x="6615108" y="6753225"/>
                  <a:pt x="6600821" y="6753225"/>
                  <a:pt x="6586533" y="6757988"/>
                </a:cubicBezTo>
                <a:cubicBezTo>
                  <a:pt x="6586533" y="6753225"/>
                  <a:pt x="6581771" y="6743700"/>
                  <a:pt x="6581771" y="6738938"/>
                </a:cubicBezTo>
                <a:cubicBezTo>
                  <a:pt x="6591296" y="6734175"/>
                  <a:pt x="6605583" y="6729413"/>
                  <a:pt x="6615108" y="6724650"/>
                </a:cubicBezTo>
                <a:cubicBezTo>
                  <a:pt x="6610346" y="6715125"/>
                  <a:pt x="6610346" y="6705600"/>
                  <a:pt x="6605583" y="6700837"/>
                </a:cubicBezTo>
                <a:cubicBezTo>
                  <a:pt x="6610346" y="6696075"/>
                  <a:pt x="6619871" y="6691312"/>
                  <a:pt x="6629396" y="6686550"/>
                </a:cubicBezTo>
                <a:close/>
                <a:moveTo>
                  <a:pt x="7548360" y="6685360"/>
                </a:moveTo>
                <a:cubicBezTo>
                  <a:pt x="7545846" y="6684169"/>
                  <a:pt x="7544589" y="6684169"/>
                  <a:pt x="7544589" y="6686550"/>
                </a:cubicBezTo>
                <a:cubicBezTo>
                  <a:pt x="7539562" y="6686550"/>
                  <a:pt x="7534535" y="6691313"/>
                  <a:pt x="7529508" y="6696076"/>
                </a:cubicBezTo>
                <a:cubicBezTo>
                  <a:pt x="7534535" y="6696076"/>
                  <a:pt x="7534535" y="6705601"/>
                  <a:pt x="7539562" y="6705601"/>
                </a:cubicBezTo>
                <a:cubicBezTo>
                  <a:pt x="7544589" y="6705601"/>
                  <a:pt x="7549617" y="6696076"/>
                  <a:pt x="7559671" y="6691313"/>
                </a:cubicBezTo>
                <a:cubicBezTo>
                  <a:pt x="7554644" y="6688931"/>
                  <a:pt x="7550873" y="6686550"/>
                  <a:pt x="7548360" y="6685360"/>
                </a:cubicBezTo>
                <a:close/>
                <a:moveTo>
                  <a:pt x="6577008" y="6677025"/>
                </a:moveTo>
                <a:cubicBezTo>
                  <a:pt x="6577008" y="6677025"/>
                  <a:pt x="6577008" y="6677025"/>
                  <a:pt x="6581771" y="6677025"/>
                </a:cubicBezTo>
                <a:cubicBezTo>
                  <a:pt x="6581771" y="6681787"/>
                  <a:pt x="6581771" y="6686550"/>
                  <a:pt x="6581771" y="6691312"/>
                </a:cubicBezTo>
                <a:cubicBezTo>
                  <a:pt x="6581771" y="6696075"/>
                  <a:pt x="6577008" y="6696075"/>
                  <a:pt x="6572246" y="6696075"/>
                </a:cubicBezTo>
                <a:cubicBezTo>
                  <a:pt x="6572246" y="6686550"/>
                  <a:pt x="6577008" y="6681787"/>
                  <a:pt x="6577008" y="6677025"/>
                </a:cubicBezTo>
                <a:close/>
                <a:moveTo>
                  <a:pt x="7386633" y="6667500"/>
                </a:moveTo>
                <a:cubicBezTo>
                  <a:pt x="7386633" y="6672262"/>
                  <a:pt x="7386633" y="6672262"/>
                  <a:pt x="7386633" y="6677025"/>
                </a:cubicBezTo>
                <a:cubicBezTo>
                  <a:pt x="7396158" y="6677025"/>
                  <a:pt x="7400921" y="6677025"/>
                  <a:pt x="7410446" y="6681788"/>
                </a:cubicBezTo>
                <a:cubicBezTo>
                  <a:pt x="7410446" y="6677025"/>
                  <a:pt x="7410446" y="6672262"/>
                  <a:pt x="7410446" y="6667500"/>
                </a:cubicBezTo>
                <a:cubicBezTo>
                  <a:pt x="7400921" y="6667500"/>
                  <a:pt x="7396158" y="6667500"/>
                  <a:pt x="7386633" y="6667500"/>
                </a:cubicBezTo>
                <a:close/>
                <a:moveTo>
                  <a:pt x="6208708" y="6653213"/>
                </a:moveTo>
                <a:cubicBezTo>
                  <a:pt x="6246808" y="6662738"/>
                  <a:pt x="6284908" y="6672263"/>
                  <a:pt x="6308720" y="6710363"/>
                </a:cubicBezTo>
                <a:cubicBezTo>
                  <a:pt x="6332533" y="6715125"/>
                  <a:pt x="6351583" y="6743701"/>
                  <a:pt x="6380158" y="6719888"/>
                </a:cubicBezTo>
                <a:cubicBezTo>
                  <a:pt x="6389683" y="6738938"/>
                  <a:pt x="6399208" y="6753226"/>
                  <a:pt x="6408733" y="6772276"/>
                </a:cubicBezTo>
                <a:cubicBezTo>
                  <a:pt x="6394445" y="6777038"/>
                  <a:pt x="6375395" y="6772276"/>
                  <a:pt x="6380158" y="6800851"/>
                </a:cubicBezTo>
                <a:cubicBezTo>
                  <a:pt x="6365870" y="6791326"/>
                  <a:pt x="6356345" y="6786563"/>
                  <a:pt x="6342058" y="6777038"/>
                </a:cubicBezTo>
                <a:cubicBezTo>
                  <a:pt x="6346820" y="6767513"/>
                  <a:pt x="6356345" y="6762751"/>
                  <a:pt x="6361108" y="6757988"/>
                </a:cubicBezTo>
                <a:cubicBezTo>
                  <a:pt x="6356345" y="6757988"/>
                  <a:pt x="6356345" y="6753226"/>
                  <a:pt x="6351583" y="6753226"/>
                </a:cubicBezTo>
                <a:cubicBezTo>
                  <a:pt x="6327770" y="6762751"/>
                  <a:pt x="6313483" y="6748463"/>
                  <a:pt x="6294433" y="6734176"/>
                </a:cubicBezTo>
                <a:cubicBezTo>
                  <a:pt x="6280145" y="6724650"/>
                  <a:pt x="6261095" y="6719888"/>
                  <a:pt x="6246808" y="6715125"/>
                </a:cubicBezTo>
                <a:cubicBezTo>
                  <a:pt x="6246808" y="6715125"/>
                  <a:pt x="6246808" y="6719888"/>
                  <a:pt x="6242045" y="6719888"/>
                </a:cubicBezTo>
                <a:cubicBezTo>
                  <a:pt x="6251570" y="6729413"/>
                  <a:pt x="6256333" y="6738938"/>
                  <a:pt x="6261095" y="6743701"/>
                </a:cubicBezTo>
                <a:cubicBezTo>
                  <a:pt x="6261095" y="6748463"/>
                  <a:pt x="6261095" y="6748463"/>
                  <a:pt x="6256333" y="6753226"/>
                </a:cubicBezTo>
                <a:cubicBezTo>
                  <a:pt x="6242045" y="6748463"/>
                  <a:pt x="6232520" y="6738938"/>
                  <a:pt x="6213470" y="6734176"/>
                </a:cubicBezTo>
                <a:cubicBezTo>
                  <a:pt x="6232520" y="6705600"/>
                  <a:pt x="6180133" y="6681788"/>
                  <a:pt x="6208708" y="6653213"/>
                </a:cubicBezTo>
                <a:close/>
                <a:moveTo>
                  <a:pt x="6384921" y="6648450"/>
                </a:moveTo>
                <a:cubicBezTo>
                  <a:pt x="6408734" y="6667500"/>
                  <a:pt x="6389684" y="6681788"/>
                  <a:pt x="6384921" y="6700838"/>
                </a:cubicBezTo>
                <a:cubicBezTo>
                  <a:pt x="6370633" y="6696075"/>
                  <a:pt x="6365871" y="6691313"/>
                  <a:pt x="6361108" y="6686550"/>
                </a:cubicBezTo>
                <a:cubicBezTo>
                  <a:pt x="6356346" y="6681788"/>
                  <a:pt x="6356346" y="6677025"/>
                  <a:pt x="6356346" y="6672262"/>
                </a:cubicBezTo>
                <a:cubicBezTo>
                  <a:pt x="6365871" y="6662737"/>
                  <a:pt x="6375396" y="6657975"/>
                  <a:pt x="6384921" y="6648450"/>
                </a:cubicBezTo>
                <a:close/>
                <a:moveTo>
                  <a:pt x="6308721" y="6643688"/>
                </a:moveTo>
                <a:cubicBezTo>
                  <a:pt x="6323008" y="6648450"/>
                  <a:pt x="6332534" y="6653213"/>
                  <a:pt x="6351584" y="6657975"/>
                </a:cubicBezTo>
                <a:cubicBezTo>
                  <a:pt x="6327771" y="6677026"/>
                  <a:pt x="6327771" y="6677026"/>
                  <a:pt x="6308721" y="6643688"/>
                </a:cubicBezTo>
                <a:close/>
                <a:moveTo>
                  <a:pt x="7075483" y="6624638"/>
                </a:moveTo>
                <a:cubicBezTo>
                  <a:pt x="7065958" y="6629400"/>
                  <a:pt x="7056433" y="6634163"/>
                  <a:pt x="7046908" y="6643688"/>
                </a:cubicBezTo>
                <a:cubicBezTo>
                  <a:pt x="7056433" y="6653213"/>
                  <a:pt x="7065958" y="6657975"/>
                  <a:pt x="7080245" y="6672263"/>
                </a:cubicBezTo>
                <a:cubicBezTo>
                  <a:pt x="7085008" y="6648450"/>
                  <a:pt x="7094533" y="6634163"/>
                  <a:pt x="7075483" y="6624638"/>
                </a:cubicBezTo>
                <a:close/>
                <a:moveTo>
                  <a:pt x="6954833" y="6610350"/>
                </a:moveTo>
                <a:cubicBezTo>
                  <a:pt x="6964676" y="6624637"/>
                  <a:pt x="6974518" y="6638925"/>
                  <a:pt x="6984361" y="6653213"/>
                </a:cubicBezTo>
                <a:cubicBezTo>
                  <a:pt x="6994203" y="6634163"/>
                  <a:pt x="6999125" y="6624637"/>
                  <a:pt x="7004046" y="6610350"/>
                </a:cubicBezTo>
                <a:cubicBezTo>
                  <a:pt x="6989282" y="6610350"/>
                  <a:pt x="6974518" y="6610350"/>
                  <a:pt x="6954833" y="6610350"/>
                </a:cubicBezTo>
                <a:close/>
                <a:moveTo>
                  <a:pt x="6387078" y="6593904"/>
                </a:moveTo>
                <a:cubicBezTo>
                  <a:pt x="6398910" y="6593681"/>
                  <a:pt x="6398017" y="6600825"/>
                  <a:pt x="6394445" y="6629400"/>
                </a:cubicBezTo>
                <a:cubicBezTo>
                  <a:pt x="6389683" y="6615112"/>
                  <a:pt x="6380158" y="6610350"/>
                  <a:pt x="6370633" y="6596062"/>
                </a:cubicBezTo>
                <a:cubicBezTo>
                  <a:pt x="6377777" y="6594872"/>
                  <a:pt x="6383134" y="6593979"/>
                  <a:pt x="6387078" y="6593904"/>
                </a:cubicBezTo>
                <a:close/>
                <a:moveTo>
                  <a:pt x="7515221" y="6591300"/>
                </a:moveTo>
                <a:cubicBezTo>
                  <a:pt x="7510459" y="6596062"/>
                  <a:pt x="7505696" y="6600825"/>
                  <a:pt x="7496171" y="6605588"/>
                </a:cubicBezTo>
                <a:cubicBezTo>
                  <a:pt x="7515221" y="6615113"/>
                  <a:pt x="7519984" y="6610350"/>
                  <a:pt x="7515221" y="6591300"/>
                </a:cubicBezTo>
                <a:close/>
                <a:moveTo>
                  <a:pt x="6127051" y="6591300"/>
                </a:moveTo>
                <a:cubicBezTo>
                  <a:pt x="6127051" y="6605587"/>
                  <a:pt x="6131863" y="6619875"/>
                  <a:pt x="6131863" y="6629400"/>
                </a:cubicBezTo>
                <a:cubicBezTo>
                  <a:pt x="6151112" y="6634162"/>
                  <a:pt x="6175172" y="6634162"/>
                  <a:pt x="6194421" y="6638925"/>
                </a:cubicBezTo>
                <a:cubicBezTo>
                  <a:pt x="6194421" y="6653213"/>
                  <a:pt x="6189609" y="6667500"/>
                  <a:pt x="6189609" y="6681788"/>
                </a:cubicBezTo>
                <a:cubicBezTo>
                  <a:pt x="6151112" y="6662738"/>
                  <a:pt x="6117427" y="6643688"/>
                  <a:pt x="6083742" y="6624637"/>
                </a:cubicBezTo>
                <a:cubicBezTo>
                  <a:pt x="6074118" y="6634162"/>
                  <a:pt x="6069306" y="6643688"/>
                  <a:pt x="6059681" y="6653213"/>
                </a:cubicBezTo>
                <a:cubicBezTo>
                  <a:pt x="6059681" y="6648450"/>
                  <a:pt x="6054869" y="6643688"/>
                  <a:pt x="6054869" y="6638925"/>
                </a:cubicBezTo>
                <a:cubicBezTo>
                  <a:pt x="6059681" y="6634162"/>
                  <a:pt x="6064493" y="6624637"/>
                  <a:pt x="6069306" y="6615112"/>
                </a:cubicBezTo>
                <a:cubicBezTo>
                  <a:pt x="6059681" y="6605587"/>
                  <a:pt x="6050057" y="6600825"/>
                  <a:pt x="6040433" y="6596062"/>
                </a:cubicBezTo>
                <a:cubicBezTo>
                  <a:pt x="6069306" y="6596062"/>
                  <a:pt x="6098178" y="6605587"/>
                  <a:pt x="6127051" y="6591300"/>
                </a:cubicBezTo>
                <a:close/>
                <a:moveTo>
                  <a:pt x="6491283" y="6581775"/>
                </a:moveTo>
                <a:cubicBezTo>
                  <a:pt x="6505570" y="6581775"/>
                  <a:pt x="6519858" y="6586537"/>
                  <a:pt x="6534146" y="6591300"/>
                </a:cubicBezTo>
                <a:cubicBezTo>
                  <a:pt x="6534146" y="6591300"/>
                  <a:pt x="6529383" y="6596063"/>
                  <a:pt x="6529383" y="6600825"/>
                </a:cubicBezTo>
                <a:cubicBezTo>
                  <a:pt x="6515096" y="6605588"/>
                  <a:pt x="6500808" y="6596063"/>
                  <a:pt x="6491283" y="6581775"/>
                </a:cubicBezTo>
                <a:close/>
                <a:moveTo>
                  <a:pt x="6438896" y="6538913"/>
                </a:moveTo>
                <a:cubicBezTo>
                  <a:pt x="6433816" y="6538913"/>
                  <a:pt x="6423656" y="6538913"/>
                  <a:pt x="6413496" y="6543675"/>
                </a:cubicBezTo>
                <a:cubicBezTo>
                  <a:pt x="6413496" y="6548438"/>
                  <a:pt x="6413496" y="6548438"/>
                  <a:pt x="6413496" y="6548438"/>
                </a:cubicBezTo>
                <a:cubicBezTo>
                  <a:pt x="6423656" y="6548438"/>
                  <a:pt x="6428736" y="6548438"/>
                  <a:pt x="6438896" y="6553201"/>
                </a:cubicBezTo>
                <a:cubicBezTo>
                  <a:pt x="6438896" y="6548438"/>
                  <a:pt x="6438896" y="6543675"/>
                  <a:pt x="6438896" y="6538913"/>
                </a:cubicBezTo>
                <a:close/>
                <a:moveTo>
                  <a:pt x="6242046" y="6534150"/>
                </a:moveTo>
                <a:cubicBezTo>
                  <a:pt x="6246808" y="6534150"/>
                  <a:pt x="6246808" y="6534150"/>
                  <a:pt x="6251571" y="6534150"/>
                </a:cubicBezTo>
                <a:cubicBezTo>
                  <a:pt x="6270621" y="6529388"/>
                  <a:pt x="6275383" y="6543675"/>
                  <a:pt x="6280146" y="6562726"/>
                </a:cubicBezTo>
                <a:cubicBezTo>
                  <a:pt x="6265858" y="6562726"/>
                  <a:pt x="6256333" y="6557963"/>
                  <a:pt x="6246808" y="6557963"/>
                </a:cubicBezTo>
                <a:cubicBezTo>
                  <a:pt x="6246808" y="6553201"/>
                  <a:pt x="6242046" y="6543675"/>
                  <a:pt x="6242046" y="6534150"/>
                </a:cubicBezTo>
                <a:close/>
                <a:moveTo>
                  <a:pt x="6701230" y="6529388"/>
                </a:moveTo>
                <a:cubicBezTo>
                  <a:pt x="6696269" y="6534150"/>
                  <a:pt x="6696269" y="6534150"/>
                  <a:pt x="6691308" y="6538913"/>
                </a:cubicBezTo>
                <a:cubicBezTo>
                  <a:pt x="6701230" y="6548438"/>
                  <a:pt x="6711152" y="6553200"/>
                  <a:pt x="6726035" y="6557963"/>
                </a:cubicBezTo>
                <a:cubicBezTo>
                  <a:pt x="6726035" y="6553200"/>
                  <a:pt x="6726035" y="6553200"/>
                  <a:pt x="6730996" y="6548438"/>
                </a:cubicBezTo>
                <a:cubicBezTo>
                  <a:pt x="6721074" y="6543675"/>
                  <a:pt x="6711152" y="6534150"/>
                  <a:pt x="6701230" y="6529388"/>
                </a:cubicBezTo>
                <a:close/>
                <a:moveTo>
                  <a:pt x="7123927" y="6522839"/>
                </a:moveTo>
                <a:cubicBezTo>
                  <a:pt x="7111202" y="6520160"/>
                  <a:pt x="7100487" y="6528197"/>
                  <a:pt x="7089771" y="6538913"/>
                </a:cubicBezTo>
                <a:cubicBezTo>
                  <a:pt x="7089771" y="6543675"/>
                  <a:pt x="7094533" y="6548438"/>
                  <a:pt x="7094533" y="6548438"/>
                </a:cubicBezTo>
                <a:cubicBezTo>
                  <a:pt x="7108821" y="6543675"/>
                  <a:pt x="7123109" y="6538913"/>
                  <a:pt x="7137396" y="6529387"/>
                </a:cubicBezTo>
                <a:cubicBezTo>
                  <a:pt x="7132633" y="6525815"/>
                  <a:pt x="7128169" y="6523732"/>
                  <a:pt x="7123927" y="6522839"/>
                </a:cubicBezTo>
                <a:close/>
                <a:moveTo>
                  <a:pt x="5972568" y="6518002"/>
                </a:moveTo>
                <a:cubicBezTo>
                  <a:pt x="5976140" y="6518970"/>
                  <a:pt x="5979711" y="6521053"/>
                  <a:pt x="5983283" y="6524625"/>
                </a:cubicBezTo>
                <a:cubicBezTo>
                  <a:pt x="5997571" y="6538913"/>
                  <a:pt x="5997571" y="6548438"/>
                  <a:pt x="5983283" y="6567488"/>
                </a:cubicBezTo>
                <a:cubicBezTo>
                  <a:pt x="5964233" y="6562725"/>
                  <a:pt x="5945183" y="6553200"/>
                  <a:pt x="5940421" y="6529388"/>
                </a:cubicBezTo>
                <a:cubicBezTo>
                  <a:pt x="5951136" y="6522244"/>
                  <a:pt x="5961852" y="6515100"/>
                  <a:pt x="5972568" y="6518002"/>
                </a:cubicBezTo>
                <a:close/>
                <a:moveTo>
                  <a:pt x="5911251" y="6507957"/>
                </a:moveTo>
                <a:cubicBezTo>
                  <a:pt x="5916609" y="6507957"/>
                  <a:pt x="5921371" y="6510338"/>
                  <a:pt x="5926134" y="6519863"/>
                </a:cubicBezTo>
                <a:cubicBezTo>
                  <a:pt x="5916609" y="6519863"/>
                  <a:pt x="5902321" y="6515100"/>
                  <a:pt x="5892796" y="6510338"/>
                </a:cubicBezTo>
                <a:cubicBezTo>
                  <a:pt x="5899940" y="6510338"/>
                  <a:pt x="5905893" y="6507957"/>
                  <a:pt x="5911251" y="6507957"/>
                </a:cubicBezTo>
                <a:close/>
                <a:moveTo>
                  <a:pt x="6283718" y="6474023"/>
                </a:moveTo>
                <a:cubicBezTo>
                  <a:pt x="6277764" y="6472237"/>
                  <a:pt x="6270621" y="6474619"/>
                  <a:pt x="6261096" y="6481763"/>
                </a:cubicBezTo>
                <a:cubicBezTo>
                  <a:pt x="6275383" y="6486525"/>
                  <a:pt x="6284908" y="6486525"/>
                  <a:pt x="6299196" y="6491288"/>
                </a:cubicBezTo>
                <a:cubicBezTo>
                  <a:pt x="6294433" y="6481763"/>
                  <a:pt x="6289671" y="6475809"/>
                  <a:pt x="6283718" y="6474023"/>
                </a:cubicBezTo>
                <a:close/>
                <a:moveTo>
                  <a:pt x="6002333" y="6453188"/>
                </a:moveTo>
                <a:cubicBezTo>
                  <a:pt x="5997570" y="6472238"/>
                  <a:pt x="5992808" y="6486526"/>
                  <a:pt x="5992808" y="6505576"/>
                </a:cubicBezTo>
                <a:cubicBezTo>
                  <a:pt x="5973758" y="6491288"/>
                  <a:pt x="5945183" y="6491288"/>
                  <a:pt x="5949945" y="6457950"/>
                </a:cubicBezTo>
                <a:cubicBezTo>
                  <a:pt x="5964233" y="6453188"/>
                  <a:pt x="5978520" y="6453188"/>
                  <a:pt x="6002333" y="6453188"/>
                </a:cubicBezTo>
                <a:close/>
                <a:moveTo>
                  <a:pt x="5791372" y="6429375"/>
                </a:moveTo>
                <a:cubicBezTo>
                  <a:pt x="5805836" y="6434137"/>
                  <a:pt x="5815478" y="6443662"/>
                  <a:pt x="5825121" y="6448425"/>
                </a:cubicBezTo>
                <a:cubicBezTo>
                  <a:pt x="5829942" y="6448425"/>
                  <a:pt x="5839585" y="6453187"/>
                  <a:pt x="5844406" y="6453187"/>
                </a:cubicBezTo>
                <a:cubicBezTo>
                  <a:pt x="5882976" y="6453187"/>
                  <a:pt x="5882976" y="6453187"/>
                  <a:pt x="5907083" y="6481763"/>
                </a:cubicBezTo>
                <a:cubicBezTo>
                  <a:pt x="5902261" y="6491288"/>
                  <a:pt x="5897440" y="6500813"/>
                  <a:pt x="5892619" y="6510338"/>
                </a:cubicBezTo>
                <a:cubicBezTo>
                  <a:pt x="5878155" y="6496050"/>
                  <a:pt x="5863691" y="6486525"/>
                  <a:pt x="5844406" y="6477000"/>
                </a:cubicBezTo>
                <a:cubicBezTo>
                  <a:pt x="5839585" y="6472238"/>
                  <a:pt x="5825121" y="6472238"/>
                  <a:pt x="5810657" y="6472238"/>
                </a:cubicBezTo>
                <a:cubicBezTo>
                  <a:pt x="5810657" y="6472238"/>
                  <a:pt x="5810657" y="6462712"/>
                  <a:pt x="5805836" y="6453187"/>
                </a:cubicBezTo>
                <a:cubicBezTo>
                  <a:pt x="5801014" y="6457950"/>
                  <a:pt x="5791372" y="6462712"/>
                  <a:pt x="5776908" y="6467475"/>
                </a:cubicBezTo>
                <a:cubicBezTo>
                  <a:pt x="5781729" y="6448425"/>
                  <a:pt x="5786550" y="6438900"/>
                  <a:pt x="5791372" y="6429375"/>
                </a:cubicBezTo>
                <a:close/>
                <a:moveTo>
                  <a:pt x="6385034" y="6424613"/>
                </a:moveTo>
                <a:cubicBezTo>
                  <a:pt x="6380158" y="6453188"/>
                  <a:pt x="6409413" y="6472238"/>
                  <a:pt x="6448421" y="6462713"/>
                </a:cubicBezTo>
                <a:cubicBezTo>
                  <a:pt x="6428917" y="6448425"/>
                  <a:pt x="6409413" y="6438900"/>
                  <a:pt x="6385034" y="6424613"/>
                </a:cubicBezTo>
                <a:close/>
                <a:moveTo>
                  <a:pt x="7174901" y="6415683"/>
                </a:moveTo>
                <a:cubicBezTo>
                  <a:pt x="7181449" y="6417469"/>
                  <a:pt x="7187403" y="6424612"/>
                  <a:pt x="7199309" y="6438900"/>
                </a:cubicBezTo>
                <a:cubicBezTo>
                  <a:pt x="7180259" y="6434137"/>
                  <a:pt x="7165971" y="6429375"/>
                  <a:pt x="7146921" y="6424612"/>
                </a:cubicBezTo>
                <a:cubicBezTo>
                  <a:pt x="7161208" y="6417469"/>
                  <a:pt x="7168352" y="6413897"/>
                  <a:pt x="7174901" y="6415683"/>
                </a:cubicBezTo>
                <a:close/>
                <a:moveTo>
                  <a:pt x="6779812" y="6380559"/>
                </a:moveTo>
                <a:cubicBezTo>
                  <a:pt x="6773859" y="6379369"/>
                  <a:pt x="6769096" y="6381750"/>
                  <a:pt x="6764334" y="6391275"/>
                </a:cubicBezTo>
                <a:cubicBezTo>
                  <a:pt x="6759571" y="6396037"/>
                  <a:pt x="6764334" y="6405562"/>
                  <a:pt x="6769096" y="6405562"/>
                </a:cubicBezTo>
                <a:cubicBezTo>
                  <a:pt x="6783384" y="6419850"/>
                  <a:pt x="6792909" y="6410325"/>
                  <a:pt x="6802434" y="6391275"/>
                </a:cubicBezTo>
                <a:cubicBezTo>
                  <a:pt x="6792909" y="6386512"/>
                  <a:pt x="6785765" y="6381750"/>
                  <a:pt x="6779812" y="6380559"/>
                </a:cubicBezTo>
                <a:close/>
                <a:moveTo>
                  <a:pt x="6639391" y="6367463"/>
                </a:moveTo>
                <a:cubicBezTo>
                  <a:pt x="6610463" y="6372225"/>
                  <a:pt x="6600821" y="6391275"/>
                  <a:pt x="6600821" y="6415088"/>
                </a:cubicBezTo>
                <a:cubicBezTo>
                  <a:pt x="6639391" y="6429375"/>
                  <a:pt x="6677962" y="6438900"/>
                  <a:pt x="6716532" y="6453188"/>
                </a:cubicBezTo>
                <a:cubicBezTo>
                  <a:pt x="6726175" y="6438900"/>
                  <a:pt x="6726175" y="6424613"/>
                  <a:pt x="6730996" y="6415088"/>
                </a:cubicBezTo>
                <a:cubicBezTo>
                  <a:pt x="6726175" y="6405563"/>
                  <a:pt x="6716532" y="6396038"/>
                  <a:pt x="6711711" y="6386513"/>
                </a:cubicBezTo>
                <a:cubicBezTo>
                  <a:pt x="6692426" y="6386513"/>
                  <a:pt x="6677962" y="6391275"/>
                  <a:pt x="6663498" y="6391275"/>
                </a:cubicBezTo>
                <a:cubicBezTo>
                  <a:pt x="6658677" y="6391275"/>
                  <a:pt x="6658677" y="6400800"/>
                  <a:pt x="6653855" y="6405563"/>
                </a:cubicBezTo>
                <a:cubicBezTo>
                  <a:pt x="6649034" y="6391275"/>
                  <a:pt x="6644212" y="6376988"/>
                  <a:pt x="6639391" y="6367463"/>
                </a:cubicBezTo>
                <a:close/>
                <a:moveTo>
                  <a:pt x="5729283" y="6334125"/>
                </a:moveTo>
                <a:cubicBezTo>
                  <a:pt x="5734045" y="6338887"/>
                  <a:pt x="5738808" y="6338887"/>
                  <a:pt x="5743571" y="6343650"/>
                </a:cubicBezTo>
                <a:cubicBezTo>
                  <a:pt x="5748333" y="6348412"/>
                  <a:pt x="5748333" y="6353175"/>
                  <a:pt x="5753096" y="6357938"/>
                </a:cubicBezTo>
                <a:cubicBezTo>
                  <a:pt x="5748333" y="6362700"/>
                  <a:pt x="5748333" y="6362700"/>
                  <a:pt x="5743571" y="6367463"/>
                </a:cubicBezTo>
                <a:cubicBezTo>
                  <a:pt x="5738808" y="6357938"/>
                  <a:pt x="5734045" y="6348412"/>
                  <a:pt x="5729283" y="6343650"/>
                </a:cubicBezTo>
                <a:cubicBezTo>
                  <a:pt x="5729283" y="6338887"/>
                  <a:pt x="5729283" y="6338887"/>
                  <a:pt x="5729283" y="6334125"/>
                </a:cubicBezTo>
                <a:close/>
                <a:moveTo>
                  <a:pt x="7429496" y="6319838"/>
                </a:moveTo>
                <a:cubicBezTo>
                  <a:pt x="7448546" y="6338888"/>
                  <a:pt x="7467596" y="6357938"/>
                  <a:pt x="7496171" y="6367463"/>
                </a:cubicBezTo>
                <a:cubicBezTo>
                  <a:pt x="7491409" y="6334125"/>
                  <a:pt x="7472359" y="6319838"/>
                  <a:pt x="7429496" y="6319838"/>
                </a:cubicBezTo>
                <a:close/>
                <a:moveTo>
                  <a:pt x="5629270" y="6257925"/>
                </a:moveTo>
                <a:cubicBezTo>
                  <a:pt x="5648320" y="6272212"/>
                  <a:pt x="5662608" y="6286500"/>
                  <a:pt x="5681658" y="6300787"/>
                </a:cubicBezTo>
                <a:cubicBezTo>
                  <a:pt x="5672133" y="6329362"/>
                  <a:pt x="5672133" y="6329362"/>
                  <a:pt x="5695945" y="6348413"/>
                </a:cubicBezTo>
                <a:cubicBezTo>
                  <a:pt x="5724521" y="6367463"/>
                  <a:pt x="5753096" y="6391275"/>
                  <a:pt x="5781671" y="6415088"/>
                </a:cubicBezTo>
                <a:cubicBezTo>
                  <a:pt x="5767383" y="6424613"/>
                  <a:pt x="5762621" y="6424613"/>
                  <a:pt x="5753096" y="6415088"/>
                </a:cubicBezTo>
                <a:cubicBezTo>
                  <a:pt x="5719758" y="6386513"/>
                  <a:pt x="5691183" y="6357938"/>
                  <a:pt x="5657845" y="6329362"/>
                </a:cubicBezTo>
                <a:cubicBezTo>
                  <a:pt x="5638795" y="6310312"/>
                  <a:pt x="5614983" y="6296025"/>
                  <a:pt x="5629270" y="6257925"/>
                </a:cubicBezTo>
                <a:close/>
                <a:moveTo>
                  <a:pt x="6342059" y="6178550"/>
                </a:moveTo>
                <a:cubicBezTo>
                  <a:pt x="6346821" y="6178550"/>
                  <a:pt x="6351584" y="6183312"/>
                  <a:pt x="6351584" y="6183312"/>
                </a:cubicBezTo>
                <a:cubicBezTo>
                  <a:pt x="6346821" y="6188075"/>
                  <a:pt x="6337296" y="6192837"/>
                  <a:pt x="6332533" y="6197600"/>
                </a:cubicBezTo>
                <a:cubicBezTo>
                  <a:pt x="6332533" y="6197600"/>
                  <a:pt x="6327771" y="6192837"/>
                  <a:pt x="6327771" y="6188075"/>
                </a:cubicBezTo>
                <a:cubicBezTo>
                  <a:pt x="6332533" y="6183312"/>
                  <a:pt x="6337296" y="6183312"/>
                  <a:pt x="6342059" y="6178550"/>
                </a:cubicBezTo>
                <a:close/>
                <a:moveTo>
                  <a:pt x="5959471" y="6178550"/>
                </a:moveTo>
                <a:cubicBezTo>
                  <a:pt x="5940421" y="6188075"/>
                  <a:pt x="5940421" y="6197600"/>
                  <a:pt x="5949946" y="6207125"/>
                </a:cubicBezTo>
                <a:cubicBezTo>
                  <a:pt x="5954708" y="6207125"/>
                  <a:pt x="5954708" y="6207125"/>
                  <a:pt x="5959471" y="6207125"/>
                </a:cubicBezTo>
                <a:cubicBezTo>
                  <a:pt x="5959471" y="6197600"/>
                  <a:pt x="5959471" y="6188075"/>
                  <a:pt x="5959471" y="6178550"/>
                </a:cubicBezTo>
                <a:close/>
                <a:moveTo>
                  <a:pt x="5561643" y="6169025"/>
                </a:moveTo>
                <a:cubicBezTo>
                  <a:pt x="5571486" y="6187757"/>
                  <a:pt x="5586249" y="6201807"/>
                  <a:pt x="5591171" y="6220539"/>
                </a:cubicBezTo>
                <a:cubicBezTo>
                  <a:pt x="5591171" y="6234589"/>
                  <a:pt x="5591171" y="6248638"/>
                  <a:pt x="5591171" y="6262688"/>
                </a:cubicBezTo>
                <a:cubicBezTo>
                  <a:pt x="5571486" y="6258005"/>
                  <a:pt x="5561643" y="6243955"/>
                  <a:pt x="5556722" y="6220539"/>
                </a:cubicBezTo>
                <a:cubicBezTo>
                  <a:pt x="5551800" y="6206490"/>
                  <a:pt x="5541958" y="6183074"/>
                  <a:pt x="5561643" y="6169025"/>
                </a:cubicBezTo>
                <a:close/>
                <a:moveTo>
                  <a:pt x="6313483" y="6164263"/>
                </a:moveTo>
                <a:cubicBezTo>
                  <a:pt x="6318245" y="6176169"/>
                  <a:pt x="6317055" y="6183313"/>
                  <a:pt x="6312887" y="6187480"/>
                </a:cubicBezTo>
                <a:lnTo>
                  <a:pt x="6295271" y="6192595"/>
                </a:lnTo>
                <a:lnTo>
                  <a:pt x="6295065" y="6192016"/>
                </a:lnTo>
                <a:lnTo>
                  <a:pt x="6294433" y="6192016"/>
                </a:lnTo>
                <a:lnTo>
                  <a:pt x="6294433" y="6188075"/>
                </a:lnTo>
                <a:cubicBezTo>
                  <a:pt x="6299195" y="6178550"/>
                  <a:pt x="6308720" y="6173788"/>
                  <a:pt x="6313483" y="6164263"/>
                </a:cubicBezTo>
                <a:close/>
                <a:moveTo>
                  <a:pt x="6510333" y="6121400"/>
                </a:moveTo>
                <a:cubicBezTo>
                  <a:pt x="6505570" y="6135687"/>
                  <a:pt x="6491283" y="6149975"/>
                  <a:pt x="6515096" y="6154738"/>
                </a:cubicBezTo>
                <a:cubicBezTo>
                  <a:pt x="6515096" y="6145213"/>
                  <a:pt x="6524621" y="6130925"/>
                  <a:pt x="6510333" y="6121400"/>
                </a:cubicBezTo>
                <a:close/>
                <a:moveTo>
                  <a:pt x="6256334" y="6111875"/>
                </a:moveTo>
                <a:cubicBezTo>
                  <a:pt x="6253952" y="6121400"/>
                  <a:pt x="6251571" y="6128544"/>
                  <a:pt x="6249190" y="6136283"/>
                </a:cubicBezTo>
                <a:lnTo>
                  <a:pt x="6242156" y="6163835"/>
                </a:lnTo>
                <a:lnTo>
                  <a:pt x="6241889" y="6163973"/>
                </a:lnTo>
                <a:lnTo>
                  <a:pt x="6230735" y="6143427"/>
                </a:lnTo>
                <a:cubicBezTo>
                  <a:pt x="6227758" y="6138069"/>
                  <a:pt x="6225377" y="6133306"/>
                  <a:pt x="6222996" y="6126162"/>
                </a:cubicBezTo>
                <a:cubicBezTo>
                  <a:pt x="6232521" y="6121400"/>
                  <a:pt x="6237283" y="6121400"/>
                  <a:pt x="6242046" y="6121400"/>
                </a:cubicBezTo>
                <a:cubicBezTo>
                  <a:pt x="6242046" y="6116637"/>
                  <a:pt x="6246809" y="6116637"/>
                  <a:pt x="6256334" y="6111875"/>
                </a:cubicBezTo>
                <a:close/>
                <a:moveTo>
                  <a:pt x="5537196" y="6092825"/>
                </a:moveTo>
                <a:cubicBezTo>
                  <a:pt x="5551484" y="6107112"/>
                  <a:pt x="5541959" y="6121400"/>
                  <a:pt x="5551484" y="6135688"/>
                </a:cubicBezTo>
                <a:cubicBezTo>
                  <a:pt x="5527671" y="6126163"/>
                  <a:pt x="5527671" y="6126163"/>
                  <a:pt x="5537196" y="6092825"/>
                </a:cubicBezTo>
                <a:close/>
                <a:moveTo>
                  <a:pt x="5805483" y="6073775"/>
                </a:moveTo>
                <a:cubicBezTo>
                  <a:pt x="5800720" y="6073775"/>
                  <a:pt x="5791195" y="6078537"/>
                  <a:pt x="5791195" y="6083300"/>
                </a:cubicBezTo>
                <a:cubicBezTo>
                  <a:pt x="5786433" y="6083300"/>
                  <a:pt x="5791195" y="6097588"/>
                  <a:pt x="5795958" y="6097588"/>
                </a:cubicBezTo>
                <a:cubicBezTo>
                  <a:pt x="5810245" y="6102350"/>
                  <a:pt x="5824533" y="6107113"/>
                  <a:pt x="5838821" y="6116638"/>
                </a:cubicBezTo>
                <a:cubicBezTo>
                  <a:pt x="5838821" y="6083300"/>
                  <a:pt x="5819771" y="6083300"/>
                  <a:pt x="5805483" y="6073775"/>
                </a:cubicBezTo>
                <a:close/>
                <a:moveTo>
                  <a:pt x="5691183" y="6073775"/>
                </a:moveTo>
                <a:cubicBezTo>
                  <a:pt x="5686420" y="6078537"/>
                  <a:pt x="5686420" y="6078537"/>
                  <a:pt x="5681658" y="6083300"/>
                </a:cubicBezTo>
                <a:cubicBezTo>
                  <a:pt x="5686420" y="6088063"/>
                  <a:pt x="5691183" y="6092825"/>
                  <a:pt x="5695945" y="6097588"/>
                </a:cubicBezTo>
                <a:cubicBezTo>
                  <a:pt x="5700708" y="6097588"/>
                  <a:pt x="5700708" y="6092825"/>
                  <a:pt x="5700708" y="6092825"/>
                </a:cubicBezTo>
                <a:cubicBezTo>
                  <a:pt x="5695945" y="6088063"/>
                  <a:pt x="5695945" y="6078537"/>
                  <a:pt x="5691183" y="6073775"/>
                </a:cubicBezTo>
                <a:close/>
                <a:moveTo>
                  <a:pt x="6126159" y="6045200"/>
                </a:moveTo>
                <a:cubicBezTo>
                  <a:pt x="6135684" y="6069012"/>
                  <a:pt x="6116634" y="6083300"/>
                  <a:pt x="6107108" y="6097588"/>
                </a:cubicBezTo>
                <a:cubicBezTo>
                  <a:pt x="6102346" y="6088063"/>
                  <a:pt x="6083296" y="6073775"/>
                  <a:pt x="6111871" y="6064250"/>
                </a:cubicBezTo>
                <a:cubicBezTo>
                  <a:pt x="6116634" y="6059487"/>
                  <a:pt x="6116634" y="6049962"/>
                  <a:pt x="6126159" y="6045200"/>
                </a:cubicBezTo>
                <a:close/>
                <a:moveTo>
                  <a:pt x="5954708" y="6035675"/>
                </a:moveTo>
                <a:cubicBezTo>
                  <a:pt x="5954708" y="6035675"/>
                  <a:pt x="5954708" y="6035675"/>
                  <a:pt x="5959471" y="6040437"/>
                </a:cubicBezTo>
                <a:cubicBezTo>
                  <a:pt x="5959471" y="6049962"/>
                  <a:pt x="5954708" y="6059487"/>
                  <a:pt x="5954708" y="6069012"/>
                </a:cubicBezTo>
                <a:cubicBezTo>
                  <a:pt x="5949945" y="6069012"/>
                  <a:pt x="5949945" y="6073775"/>
                  <a:pt x="5945183" y="6073775"/>
                </a:cubicBezTo>
                <a:cubicBezTo>
                  <a:pt x="5949945" y="6059487"/>
                  <a:pt x="5949945" y="6049962"/>
                  <a:pt x="5954708" y="6035675"/>
                </a:cubicBezTo>
                <a:close/>
                <a:moveTo>
                  <a:pt x="5576288" y="6030913"/>
                </a:moveTo>
                <a:cubicBezTo>
                  <a:pt x="5576288" y="6040438"/>
                  <a:pt x="5576288" y="6045200"/>
                  <a:pt x="5576288" y="6054725"/>
                </a:cubicBezTo>
                <a:cubicBezTo>
                  <a:pt x="5581249" y="6054725"/>
                  <a:pt x="5586210" y="6054725"/>
                  <a:pt x="5591171" y="6059488"/>
                </a:cubicBezTo>
                <a:cubicBezTo>
                  <a:pt x="5586210" y="6073776"/>
                  <a:pt x="5586210" y="6083301"/>
                  <a:pt x="5576288" y="6102351"/>
                </a:cubicBezTo>
                <a:cubicBezTo>
                  <a:pt x="5566366" y="6083301"/>
                  <a:pt x="5561405" y="6064250"/>
                  <a:pt x="5551483" y="6040438"/>
                </a:cubicBezTo>
                <a:cubicBezTo>
                  <a:pt x="5561405" y="6035675"/>
                  <a:pt x="5566366" y="6035675"/>
                  <a:pt x="5576288" y="6030913"/>
                </a:cubicBezTo>
                <a:close/>
                <a:moveTo>
                  <a:pt x="5648321" y="6021388"/>
                </a:moveTo>
                <a:cubicBezTo>
                  <a:pt x="5657846" y="6035675"/>
                  <a:pt x="5662608" y="6049963"/>
                  <a:pt x="5667371" y="6064251"/>
                </a:cubicBezTo>
                <a:cubicBezTo>
                  <a:pt x="5676896" y="6030913"/>
                  <a:pt x="5676896" y="6030913"/>
                  <a:pt x="5648321" y="6021388"/>
                </a:cubicBezTo>
                <a:close/>
                <a:moveTo>
                  <a:pt x="7223121" y="5997575"/>
                </a:moveTo>
                <a:cubicBezTo>
                  <a:pt x="7218359" y="6002337"/>
                  <a:pt x="7218359" y="6002337"/>
                  <a:pt x="7213596" y="6007100"/>
                </a:cubicBezTo>
                <a:cubicBezTo>
                  <a:pt x="7223121" y="6011863"/>
                  <a:pt x="7232646" y="6016625"/>
                  <a:pt x="7237409" y="6021388"/>
                </a:cubicBezTo>
                <a:cubicBezTo>
                  <a:pt x="7242171" y="6021388"/>
                  <a:pt x="7242171" y="6016625"/>
                  <a:pt x="7242171" y="6016625"/>
                </a:cubicBezTo>
                <a:cubicBezTo>
                  <a:pt x="7237409" y="6011863"/>
                  <a:pt x="7227883" y="6002337"/>
                  <a:pt x="7223121" y="5997575"/>
                </a:cubicBezTo>
                <a:close/>
                <a:moveTo>
                  <a:pt x="5562199" y="5992217"/>
                </a:moveTo>
                <a:cubicBezTo>
                  <a:pt x="5566962" y="5992812"/>
                  <a:pt x="5570534" y="5995194"/>
                  <a:pt x="5570534" y="6002337"/>
                </a:cubicBezTo>
                <a:cubicBezTo>
                  <a:pt x="5570534" y="6007100"/>
                  <a:pt x="5556246" y="6011862"/>
                  <a:pt x="5546721" y="6016625"/>
                </a:cubicBezTo>
                <a:cubicBezTo>
                  <a:pt x="5546721" y="6007100"/>
                  <a:pt x="5546721" y="6002337"/>
                  <a:pt x="5546721" y="5992812"/>
                </a:cubicBezTo>
                <a:cubicBezTo>
                  <a:pt x="5551483" y="5992812"/>
                  <a:pt x="5557436" y="5991622"/>
                  <a:pt x="5562199" y="5992217"/>
                </a:cubicBezTo>
                <a:close/>
                <a:moveTo>
                  <a:pt x="5825769" y="5991824"/>
                </a:moveTo>
                <a:lnTo>
                  <a:pt x="5825596" y="5997136"/>
                </a:lnTo>
                <a:lnTo>
                  <a:pt x="5825186" y="5997482"/>
                </a:lnTo>
                <a:lnTo>
                  <a:pt x="5824533" y="5992813"/>
                </a:lnTo>
                <a:close/>
                <a:moveTo>
                  <a:pt x="6572246" y="5983288"/>
                </a:moveTo>
                <a:cubicBezTo>
                  <a:pt x="6572246" y="5988050"/>
                  <a:pt x="6572246" y="5992813"/>
                  <a:pt x="6572246" y="5992813"/>
                </a:cubicBezTo>
                <a:cubicBezTo>
                  <a:pt x="6577008" y="5992813"/>
                  <a:pt x="6581771" y="5997576"/>
                  <a:pt x="6591296" y="5997576"/>
                </a:cubicBezTo>
                <a:cubicBezTo>
                  <a:pt x="6591296" y="5992813"/>
                  <a:pt x="6591296" y="5988050"/>
                  <a:pt x="6591296" y="5988050"/>
                </a:cubicBezTo>
                <a:cubicBezTo>
                  <a:pt x="6581771" y="5983288"/>
                  <a:pt x="6577008" y="5983288"/>
                  <a:pt x="6572246" y="5983288"/>
                </a:cubicBezTo>
                <a:close/>
                <a:moveTo>
                  <a:pt x="6069009" y="5983288"/>
                </a:moveTo>
                <a:cubicBezTo>
                  <a:pt x="6064246" y="6035676"/>
                  <a:pt x="6064246" y="6035676"/>
                  <a:pt x="6026146" y="6045201"/>
                </a:cubicBezTo>
                <a:cubicBezTo>
                  <a:pt x="6026146" y="6030913"/>
                  <a:pt x="6030908" y="6016626"/>
                  <a:pt x="6030908" y="6002338"/>
                </a:cubicBezTo>
                <a:cubicBezTo>
                  <a:pt x="6045196" y="5997575"/>
                  <a:pt x="6054721" y="5992813"/>
                  <a:pt x="6069009" y="5983288"/>
                </a:cubicBezTo>
                <a:close/>
                <a:moveTo>
                  <a:pt x="5729283" y="5983288"/>
                </a:moveTo>
                <a:cubicBezTo>
                  <a:pt x="5753096" y="5997575"/>
                  <a:pt x="5762621" y="6007100"/>
                  <a:pt x="5743570" y="6030913"/>
                </a:cubicBezTo>
                <a:cubicBezTo>
                  <a:pt x="5738808" y="6011863"/>
                  <a:pt x="5734045" y="6002338"/>
                  <a:pt x="5729283" y="5983288"/>
                </a:cubicBezTo>
                <a:close/>
                <a:moveTo>
                  <a:pt x="6954834" y="5978525"/>
                </a:moveTo>
                <a:cubicBezTo>
                  <a:pt x="6954834" y="5983287"/>
                  <a:pt x="6950071" y="5988050"/>
                  <a:pt x="6950071" y="5992813"/>
                </a:cubicBezTo>
                <a:cubicBezTo>
                  <a:pt x="6954834" y="5992813"/>
                  <a:pt x="6964359" y="5992813"/>
                  <a:pt x="6969121" y="5992813"/>
                </a:cubicBezTo>
                <a:cubicBezTo>
                  <a:pt x="6973884" y="5988050"/>
                  <a:pt x="6973884" y="5988050"/>
                  <a:pt x="6973884" y="5988050"/>
                </a:cubicBezTo>
                <a:cubicBezTo>
                  <a:pt x="6964359" y="5983287"/>
                  <a:pt x="6959596" y="5978525"/>
                  <a:pt x="6954834" y="5978525"/>
                </a:cubicBezTo>
                <a:close/>
                <a:moveTo>
                  <a:pt x="5945183" y="5878513"/>
                </a:moveTo>
                <a:cubicBezTo>
                  <a:pt x="5940421" y="5888038"/>
                  <a:pt x="5935658" y="5897563"/>
                  <a:pt x="5930896" y="5911850"/>
                </a:cubicBezTo>
                <a:cubicBezTo>
                  <a:pt x="5935658" y="5911850"/>
                  <a:pt x="5935658" y="5911850"/>
                  <a:pt x="5940421" y="5916613"/>
                </a:cubicBezTo>
                <a:cubicBezTo>
                  <a:pt x="5949946" y="5902325"/>
                  <a:pt x="5964234" y="5897563"/>
                  <a:pt x="5945183" y="5878513"/>
                </a:cubicBezTo>
                <a:close/>
                <a:moveTo>
                  <a:pt x="6591296" y="5816600"/>
                </a:moveTo>
                <a:cubicBezTo>
                  <a:pt x="6610346" y="5830888"/>
                  <a:pt x="6610346" y="5830888"/>
                  <a:pt x="6629396" y="5816600"/>
                </a:cubicBezTo>
                <a:cubicBezTo>
                  <a:pt x="6615108" y="5816600"/>
                  <a:pt x="6605583" y="5816600"/>
                  <a:pt x="6591296" y="5816600"/>
                </a:cubicBezTo>
                <a:close/>
                <a:moveTo>
                  <a:pt x="5638203" y="5812126"/>
                </a:moveTo>
                <a:lnTo>
                  <a:pt x="5638203" y="5816459"/>
                </a:lnTo>
                <a:lnTo>
                  <a:pt x="5638490" y="5817029"/>
                </a:lnTo>
                <a:lnTo>
                  <a:pt x="5614983" y="5849938"/>
                </a:lnTo>
                <a:cubicBezTo>
                  <a:pt x="5610220" y="5845175"/>
                  <a:pt x="5610220" y="5845175"/>
                  <a:pt x="5605458" y="5840413"/>
                </a:cubicBezTo>
                <a:cubicBezTo>
                  <a:pt x="5610220" y="5835650"/>
                  <a:pt x="5612602" y="5828506"/>
                  <a:pt x="5616769" y="5822553"/>
                </a:cubicBezTo>
                <a:close/>
                <a:moveTo>
                  <a:pt x="6189658" y="5807075"/>
                </a:moveTo>
                <a:cubicBezTo>
                  <a:pt x="6184895" y="5811837"/>
                  <a:pt x="6184895" y="5816600"/>
                  <a:pt x="6180133" y="5816600"/>
                </a:cubicBezTo>
                <a:cubicBezTo>
                  <a:pt x="6184895" y="5821363"/>
                  <a:pt x="6194420" y="5826125"/>
                  <a:pt x="6199183" y="5830888"/>
                </a:cubicBezTo>
                <a:cubicBezTo>
                  <a:pt x="6199183" y="5830888"/>
                  <a:pt x="6203945" y="5826125"/>
                  <a:pt x="6208708" y="5826125"/>
                </a:cubicBezTo>
                <a:cubicBezTo>
                  <a:pt x="6199183" y="5821363"/>
                  <a:pt x="6194420" y="5811837"/>
                  <a:pt x="6189658" y="5807075"/>
                </a:cubicBezTo>
                <a:close/>
                <a:moveTo>
                  <a:pt x="6102346" y="5788025"/>
                </a:moveTo>
                <a:cubicBezTo>
                  <a:pt x="6102346" y="5807075"/>
                  <a:pt x="6102346" y="5821362"/>
                  <a:pt x="6102346" y="5840412"/>
                </a:cubicBezTo>
                <a:cubicBezTo>
                  <a:pt x="6131354" y="5864225"/>
                  <a:pt x="6160362" y="5883275"/>
                  <a:pt x="6189370" y="5907088"/>
                </a:cubicBezTo>
                <a:cubicBezTo>
                  <a:pt x="6194205" y="5911850"/>
                  <a:pt x="6194205" y="5911850"/>
                  <a:pt x="6199039" y="5916613"/>
                </a:cubicBezTo>
                <a:cubicBezTo>
                  <a:pt x="6194205" y="5926138"/>
                  <a:pt x="6194205" y="5935663"/>
                  <a:pt x="6189370" y="5945188"/>
                </a:cubicBezTo>
                <a:cubicBezTo>
                  <a:pt x="6208709" y="5916613"/>
                  <a:pt x="6208709" y="5911850"/>
                  <a:pt x="6189370" y="5892800"/>
                </a:cubicBezTo>
                <a:cubicBezTo>
                  <a:pt x="6174866" y="5873750"/>
                  <a:pt x="6150693" y="5854700"/>
                  <a:pt x="6141023" y="5826125"/>
                </a:cubicBezTo>
                <a:cubicBezTo>
                  <a:pt x="6136189" y="5802312"/>
                  <a:pt x="6121684" y="5797550"/>
                  <a:pt x="6102346" y="5788025"/>
                </a:cubicBezTo>
                <a:close/>
                <a:moveTo>
                  <a:pt x="5781671" y="5783263"/>
                </a:moveTo>
                <a:cubicBezTo>
                  <a:pt x="5757858" y="5811838"/>
                  <a:pt x="5757858" y="5816600"/>
                  <a:pt x="5791196" y="5840413"/>
                </a:cubicBezTo>
                <a:cubicBezTo>
                  <a:pt x="5786433" y="5821363"/>
                  <a:pt x="5786433" y="5807075"/>
                  <a:pt x="5781671" y="5783263"/>
                </a:cubicBezTo>
                <a:close/>
                <a:moveTo>
                  <a:pt x="5849549" y="5773738"/>
                </a:moveTo>
                <a:cubicBezTo>
                  <a:pt x="5816015" y="5783244"/>
                  <a:pt x="5806434" y="5811763"/>
                  <a:pt x="5801644" y="5840282"/>
                </a:cubicBezTo>
                <a:cubicBezTo>
                  <a:pt x="5792063" y="5868801"/>
                  <a:pt x="5792063" y="5902073"/>
                  <a:pt x="5782482" y="5935345"/>
                </a:cubicBezTo>
                <a:cubicBezTo>
                  <a:pt x="5748949" y="5906826"/>
                  <a:pt x="5739368" y="5864048"/>
                  <a:pt x="5715415" y="5835529"/>
                </a:cubicBezTo>
                <a:cubicBezTo>
                  <a:pt x="5696253" y="5868801"/>
                  <a:pt x="5681882" y="5911580"/>
                  <a:pt x="5657929" y="5944852"/>
                </a:cubicBezTo>
                <a:cubicBezTo>
                  <a:pt x="5648348" y="5959111"/>
                  <a:pt x="5643558" y="5973371"/>
                  <a:pt x="5648348" y="5992383"/>
                </a:cubicBezTo>
                <a:cubicBezTo>
                  <a:pt x="5657929" y="5997136"/>
                  <a:pt x="5667510" y="5997136"/>
                  <a:pt x="5681882" y="5997136"/>
                </a:cubicBezTo>
                <a:cubicBezTo>
                  <a:pt x="5681882" y="5973371"/>
                  <a:pt x="5681882" y="5954358"/>
                  <a:pt x="5681882" y="5930592"/>
                </a:cubicBezTo>
                <a:cubicBezTo>
                  <a:pt x="5686672" y="5930592"/>
                  <a:pt x="5686672" y="5930592"/>
                  <a:pt x="5686672" y="5930592"/>
                </a:cubicBezTo>
                <a:cubicBezTo>
                  <a:pt x="5696253" y="5949605"/>
                  <a:pt x="5701044" y="5968618"/>
                  <a:pt x="5710625" y="5987630"/>
                </a:cubicBezTo>
                <a:cubicBezTo>
                  <a:pt x="5715415" y="5978124"/>
                  <a:pt x="5720206" y="5968618"/>
                  <a:pt x="5724996" y="5963864"/>
                </a:cubicBezTo>
                <a:cubicBezTo>
                  <a:pt x="5729787" y="5968618"/>
                  <a:pt x="5729787" y="5968618"/>
                  <a:pt x="5729787" y="5973371"/>
                </a:cubicBezTo>
                <a:cubicBezTo>
                  <a:pt x="5729787" y="5982877"/>
                  <a:pt x="5724996" y="5992383"/>
                  <a:pt x="5720206" y="6001890"/>
                </a:cubicBezTo>
                <a:cubicBezTo>
                  <a:pt x="5710625" y="6025655"/>
                  <a:pt x="5715415" y="6035162"/>
                  <a:pt x="5744158" y="6044668"/>
                </a:cubicBezTo>
                <a:cubicBezTo>
                  <a:pt x="5744158" y="6049421"/>
                  <a:pt x="5744158" y="6049421"/>
                  <a:pt x="5748949" y="6058928"/>
                </a:cubicBezTo>
                <a:cubicBezTo>
                  <a:pt x="5758530" y="6039915"/>
                  <a:pt x="5763320" y="6025655"/>
                  <a:pt x="5768111" y="6016149"/>
                </a:cubicBezTo>
                <a:cubicBezTo>
                  <a:pt x="5787272" y="6016149"/>
                  <a:pt x="5798051" y="6016149"/>
                  <a:pt x="5805835" y="6013773"/>
                </a:cubicBezTo>
                <a:lnTo>
                  <a:pt x="5825186" y="5997482"/>
                </a:lnTo>
                <a:lnTo>
                  <a:pt x="5827509" y="6014095"/>
                </a:lnTo>
                <a:cubicBezTo>
                  <a:pt x="5827509" y="6035080"/>
                  <a:pt x="5822152" y="6054725"/>
                  <a:pt x="5843583" y="6069013"/>
                </a:cubicBezTo>
                <a:cubicBezTo>
                  <a:pt x="5857871" y="6040438"/>
                  <a:pt x="5857871" y="5992813"/>
                  <a:pt x="5848346" y="5973763"/>
                </a:cubicBezTo>
                <a:lnTo>
                  <a:pt x="5825769" y="5991824"/>
                </a:lnTo>
                <a:lnTo>
                  <a:pt x="5826195" y="5978718"/>
                </a:lnTo>
                <a:cubicBezTo>
                  <a:pt x="5825596" y="5973371"/>
                  <a:pt x="5823201" y="5968618"/>
                  <a:pt x="5816015" y="5963864"/>
                </a:cubicBezTo>
                <a:cubicBezTo>
                  <a:pt x="5811225" y="5963864"/>
                  <a:pt x="5806434" y="5959111"/>
                  <a:pt x="5806434" y="5954358"/>
                </a:cubicBezTo>
                <a:cubicBezTo>
                  <a:pt x="5801644" y="5916333"/>
                  <a:pt x="5806434" y="5883061"/>
                  <a:pt x="5820806" y="5845035"/>
                </a:cubicBezTo>
                <a:cubicBezTo>
                  <a:pt x="5835177" y="5859295"/>
                  <a:pt x="5830387" y="5868801"/>
                  <a:pt x="5830387" y="5878307"/>
                </a:cubicBezTo>
                <a:cubicBezTo>
                  <a:pt x="5825596" y="5902073"/>
                  <a:pt x="5820806" y="5916333"/>
                  <a:pt x="5844758" y="5935345"/>
                </a:cubicBezTo>
                <a:cubicBezTo>
                  <a:pt x="5868711" y="5954358"/>
                  <a:pt x="5883082" y="5982877"/>
                  <a:pt x="5868711" y="6020902"/>
                </a:cubicBezTo>
                <a:cubicBezTo>
                  <a:pt x="5863920" y="6035162"/>
                  <a:pt x="5859130" y="6054174"/>
                  <a:pt x="5859130" y="6068434"/>
                </a:cubicBezTo>
                <a:cubicBezTo>
                  <a:pt x="5873501" y="6087447"/>
                  <a:pt x="5883082" y="6096953"/>
                  <a:pt x="5897454" y="6111212"/>
                </a:cubicBezTo>
                <a:cubicBezTo>
                  <a:pt x="5902244" y="6106459"/>
                  <a:pt x="5907035" y="6096953"/>
                  <a:pt x="5911825" y="6092200"/>
                </a:cubicBezTo>
                <a:cubicBezTo>
                  <a:pt x="5916616" y="6092200"/>
                  <a:pt x="5916616" y="6092200"/>
                  <a:pt x="5916616" y="6092200"/>
                </a:cubicBezTo>
                <a:cubicBezTo>
                  <a:pt x="5916616" y="6115966"/>
                  <a:pt x="5921406" y="6134978"/>
                  <a:pt x="5921406" y="6158744"/>
                </a:cubicBezTo>
                <a:cubicBezTo>
                  <a:pt x="5935778" y="6158744"/>
                  <a:pt x="5945359" y="6153991"/>
                  <a:pt x="5954940" y="6153991"/>
                </a:cubicBezTo>
                <a:cubicBezTo>
                  <a:pt x="5959730" y="6163497"/>
                  <a:pt x="5964521" y="6168250"/>
                  <a:pt x="5964521" y="6177757"/>
                </a:cubicBezTo>
                <a:cubicBezTo>
                  <a:pt x="5978892" y="6177757"/>
                  <a:pt x="5993264" y="6177757"/>
                  <a:pt x="6002845" y="6177757"/>
                </a:cubicBezTo>
                <a:cubicBezTo>
                  <a:pt x="6007635" y="6192016"/>
                  <a:pt x="6007635" y="6206276"/>
                  <a:pt x="6012426" y="6225288"/>
                </a:cubicBezTo>
                <a:cubicBezTo>
                  <a:pt x="6041169" y="6187263"/>
                  <a:pt x="6050750" y="6144485"/>
                  <a:pt x="6065121" y="6101706"/>
                </a:cubicBezTo>
                <a:cubicBezTo>
                  <a:pt x="6079492" y="6125472"/>
                  <a:pt x="6103445" y="6125472"/>
                  <a:pt x="6132188" y="6130225"/>
                </a:cubicBezTo>
                <a:cubicBezTo>
                  <a:pt x="6117816" y="6101706"/>
                  <a:pt x="6132188" y="6092200"/>
                  <a:pt x="6136978" y="6077940"/>
                </a:cubicBezTo>
                <a:cubicBezTo>
                  <a:pt x="6156140" y="6077940"/>
                  <a:pt x="6165721" y="6077940"/>
                  <a:pt x="6180093" y="6077940"/>
                </a:cubicBezTo>
                <a:cubicBezTo>
                  <a:pt x="6189674" y="6187263"/>
                  <a:pt x="6194464" y="6225288"/>
                  <a:pt x="6180093" y="6230042"/>
                </a:cubicBezTo>
                <a:cubicBezTo>
                  <a:pt x="6180093" y="6220535"/>
                  <a:pt x="6180093" y="6206276"/>
                  <a:pt x="6175302" y="6201523"/>
                </a:cubicBezTo>
                <a:cubicBezTo>
                  <a:pt x="6165721" y="6196769"/>
                  <a:pt x="6156140" y="6192016"/>
                  <a:pt x="6146559" y="6187263"/>
                </a:cubicBezTo>
                <a:cubicBezTo>
                  <a:pt x="6141769" y="6177757"/>
                  <a:pt x="6136978" y="6163497"/>
                  <a:pt x="6132188" y="6153991"/>
                </a:cubicBezTo>
                <a:cubicBezTo>
                  <a:pt x="6108235" y="6196769"/>
                  <a:pt x="6093864" y="6139731"/>
                  <a:pt x="6069911" y="6149238"/>
                </a:cubicBezTo>
                <a:cubicBezTo>
                  <a:pt x="6050750" y="6182510"/>
                  <a:pt x="6055540" y="6215782"/>
                  <a:pt x="6060330" y="6249054"/>
                </a:cubicBezTo>
                <a:cubicBezTo>
                  <a:pt x="6065121" y="6268067"/>
                  <a:pt x="6074702" y="6272820"/>
                  <a:pt x="6089073" y="6263314"/>
                </a:cubicBezTo>
                <a:cubicBezTo>
                  <a:pt x="6089073" y="6263314"/>
                  <a:pt x="6093864" y="6268067"/>
                  <a:pt x="6098654" y="6268067"/>
                </a:cubicBezTo>
                <a:cubicBezTo>
                  <a:pt x="6089073" y="6272820"/>
                  <a:pt x="6084283" y="6282326"/>
                  <a:pt x="6074702" y="6287080"/>
                </a:cubicBezTo>
                <a:cubicBezTo>
                  <a:pt x="6093864" y="6296586"/>
                  <a:pt x="6113026" y="6301339"/>
                  <a:pt x="6122607" y="6296586"/>
                </a:cubicBezTo>
                <a:cubicBezTo>
                  <a:pt x="6146559" y="6287080"/>
                  <a:pt x="6175302" y="6282326"/>
                  <a:pt x="6194464" y="6291833"/>
                </a:cubicBezTo>
                <a:cubicBezTo>
                  <a:pt x="6227998" y="6310845"/>
                  <a:pt x="6232788" y="6306092"/>
                  <a:pt x="6232788" y="6263314"/>
                </a:cubicBezTo>
                <a:cubicBezTo>
                  <a:pt x="6227998" y="6263314"/>
                  <a:pt x="6232788" y="6263314"/>
                  <a:pt x="6237579" y="6258561"/>
                </a:cubicBezTo>
                <a:cubicBezTo>
                  <a:pt x="6247160" y="6272820"/>
                  <a:pt x="6261531" y="6291833"/>
                  <a:pt x="6275903" y="6306092"/>
                </a:cubicBezTo>
                <a:cubicBezTo>
                  <a:pt x="6299855" y="6325105"/>
                  <a:pt x="6314227" y="6291833"/>
                  <a:pt x="6333389" y="6296586"/>
                </a:cubicBezTo>
                <a:cubicBezTo>
                  <a:pt x="6323808" y="6277573"/>
                  <a:pt x="6319017" y="6263314"/>
                  <a:pt x="6309436" y="6244301"/>
                </a:cubicBezTo>
                <a:cubicBezTo>
                  <a:pt x="6304646" y="6249054"/>
                  <a:pt x="6290274" y="6253807"/>
                  <a:pt x="6290274" y="6249054"/>
                </a:cubicBezTo>
                <a:cubicBezTo>
                  <a:pt x="6275903" y="6230042"/>
                  <a:pt x="6256741" y="6239548"/>
                  <a:pt x="6242369" y="6239548"/>
                </a:cubicBezTo>
                <a:cubicBezTo>
                  <a:pt x="6242369" y="6230042"/>
                  <a:pt x="6242369" y="6225288"/>
                  <a:pt x="6242369" y="6211029"/>
                </a:cubicBezTo>
                <a:cubicBezTo>
                  <a:pt x="6227998" y="6211029"/>
                  <a:pt x="6218417" y="6211029"/>
                  <a:pt x="6208836" y="6211029"/>
                </a:cubicBezTo>
                <a:cubicBezTo>
                  <a:pt x="6189674" y="6192016"/>
                  <a:pt x="6247160" y="6192016"/>
                  <a:pt x="6223207" y="6168250"/>
                </a:cubicBezTo>
                <a:cubicBezTo>
                  <a:pt x="6227998" y="6165874"/>
                  <a:pt x="6233986" y="6165874"/>
                  <a:pt x="6239375" y="6165280"/>
                </a:cubicBezTo>
                <a:lnTo>
                  <a:pt x="6241889" y="6163973"/>
                </a:lnTo>
                <a:lnTo>
                  <a:pt x="6242046" y="6164263"/>
                </a:lnTo>
                <a:lnTo>
                  <a:pt x="6242156" y="6163835"/>
                </a:lnTo>
                <a:lnTo>
                  <a:pt x="6251950" y="6158744"/>
                </a:lnTo>
                <a:cubicBezTo>
                  <a:pt x="6261531" y="6139731"/>
                  <a:pt x="6275903" y="6144485"/>
                  <a:pt x="6295065" y="6139731"/>
                </a:cubicBezTo>
                <a:cubicBezTo>
                  <a:pt x="6295065" y="6158744"/>
                  <a:pt x="6295065" y="6173004"/>
                  <a:pt x="6295065" y="6187263"/>
                </a:cubicBezTo>
                <a:cubicBezTo>
                  <a:pt x="6290274" y="6192016"/>
                  <a:pt x="6290274" y="6192016"/>
                  <a:pt x="6290274" y="6192016"/>
                </a:cubicBezTo>
                <a:lnTo>
                  <a:pt x="6294433" y="6192016"/>
                </a:lnTo>
                <a:lnTo>
                  <a:pt x="6294433" y="6192838"/>
                </a:lnTo>
                <a:lnTo>
                  <a:pt x="6295271" y="6192595"/>
                </a:lnTo>
                <a:lnTo>
                  <a:pt x="6302250" y="6212217"/>
                </a:lnTo>
                <a:cubicBezTo>
                  <a:pt x="6304646" y="6218159"/>
                  <a:pt x="6307041" y="6222912"/>
                  <a:pt x="6309436" y="6225288"/>
                </a:cubicBezTo>
                <a:cubicBezTo>
                  <a:pt x="6347760" y="6230042"/>
                  <a:pt x="6376503" y="6206276"/>
                  <a:pt x="6395665" y="6173004"/>
                </a:cubicBezTo>
                <a:cubicBezTo>
                  <a:pt x="6400455" y="6192016"/>
                  <a:pt x="6405246" y="6201523"/>
                  <a:pt x="6410036" y="6215782"/>
                </a:cubicBezTo>
                <a:cubicBezTo>
                  <a:pt x="6419617" y="6211029"/>
                  <a:pt x="6424408" y="6206276"/>
                  <a:pt x="6429198" y="6201523"/>
                </a:cubicBezTo>
                <a:cubicBezTo>
                  <a:pt x="6429198" y="6220535"/>
                  <a:pt x="6429198" y="6230042"/>
                  <a:pt x="6429198" y="6244301"/>
                </a:cubicBezTo>
                <a:cubicBezTo>
                  <a:pt x="6448360" y="6258561"/>
                  <a:pt x="6472313" y="6263314"/>
                  <a:pt x="6501056" y="6263314"/>
                </a:cubicBezTo>
                <a:cubicBezTo>
                  <a:pt x="6525008" y="6263314"/>
                  <a:pt x="6548961" y="6272820"/>
                  <a:pt x="6572913" y="6272820"/>
                </a:cubicBezTo>
                <a:cubicBezTo>
                  <a:pt x="6582494" y="6272820"/>
                  <a:pt x="6592075" y="6268067"/>
                  <a:pt x="6606447" y="6263314"/>
                </a:cubicBezTo>
                <a:cubicBezTo>
                  <a:pt x="6606447" y="6291833"/>
                  <a:pt x="6644770" y="6263314"/>
                  <a:pt x="6649561" y="6287080"/>
                </a:cubicBezTo>
                <a:cubicBezTo>
                  <a:pt x="6654352" y="6277573"/>
                  <a:pt x="6663933" y="6272820"/>
                  <a:pt x="6673514" y="6268067"/>
                </a:cubicBezTo>
                <a:cubicBezTo>
                  <a:pt x="6683095" y="6268067"/>
                  <a:pt x="6697466" y="6272820"/>
                  <a:pt x="6707047" y="6277573"/>
                </a:cubicBezTo>
                <a:cubicBezTo>
                  <a:pt x="6716628" y="6277573"/>
                  <a:pt x="6730999" y="6282326"/>
                  <a:pt x="6745371" y="6287080"/>
                </a:cubicBezTo>
                <a:cubicBezTo>
                  <a:pt x="6745371" y="6296586"/>
                  <a:pt x="6745371" y="6310845"/>
                  <a:pt x="6750161" y="6325105"/>
                </a:cubicBezTo>
                <a:cubicBezTo>
                  <a:pt x="6750161" y="6353624"/>
                  <a:pt x="6754952" y="6353624"/>
                  <a:pt x="6778904" y="6344118"/>
                </a:cubicBezTo>
                <a:cubicBezTo>
                  <a:pt x="6783695" y="6344118"/>
                  <a:pt x="6793276" y="6339364"/>
                  <a:pt x="6793276" y="6339364"/>
                </a:cubicBezTo>
                <a:cubicBezTo>
                  <a:pt x="6798066" y="6358377"/>
                  <a:pt x="6817228" y="6339364"/>
                  <a:pt x="6822019" y="6348871"/>
                </a:cubicBezTo>
                <a:cubicBezTo>
                  <a:pt x="6831600" y="6372637"/>
                  <a:pt x="6845971" y="6344118"/>
                  <a:pt x="6855552" y="6353624"/>
                </a:cubicBezTo>
                <a:cubicBezTo>
                  <a:pt x="6869924" y="6367883"/>
                  <a:pt x="6884295" y="6363130"/>
                  <a:pt x="6903457" y="6358377"/>
                </a:cubicBezTo>
                <a:cubicBezTo>
                  <a:pt x="6893876" y="6386896"/>
                  <a:pt x="6913038" y="6396402"/>
                  <a:pt x="6927410" y="6401156"/>
                </a:cubicBezTo>
                <a:cubicBezTo>
                  <a:pt x="6946572" y="6410662"/>
                  <a:pt x="6970524" y="6410662"/>
                  <a:pt x="6989686" y="6415415"/>
                </a:cubicBezTo>
                <a:cubicBezTo>
                  <a:pt x="6999267" y="6415415"/>
                  <a:pt x="7008848" y="6424921"/>
                  <a:pt x="7008848" y="6424921"/>
                </a:cubicBezTo>
                <a:cubicBezTo>
                  <a:pt x="7028010" y="6405909"/>
                  <a:pt x="7042381" y="6424921"/>
                  <a:pt x="7061543" y="6420168"/>
                </a:cubicBezTo>
                <a:cubicBezTo>
                  <a:pt x="7085496" y="6410662"/>
                  <a:pt x="7104658" y="6443934"/>
                  <a:pt x="7133401" y="6439181"/>
                </a:cubicBezTo>
                <a:cubicBezTo>
                  <a:pt x="7133401" y="6439181"/>
                  <a:pt x="7138191" y="6453440"/>
                  <a:pt x="7142982" y="6458193"/>
                </a:cubicBezTo>
                <a:cubicBezTo>
                  <a:pt x="7142982" y="6467700"/>
                  <a:pt x="7138191" y="6477206"/>
                  <a:pt x="7138191" y="6491466"/>
                </a:cubicBezTo>
                <a:cubicBezTo>
                  <a:pt x="7152563" y="6496219"/>
                  <a:pt x="7166934" y="6510478"/>
                  <a:pt x="7186096" y="6500972"/>
                </a:cubicBezTo>
                <a:cubicBezTo>
                  <a:pt x="7186096" y="6486712"/>
                  <a:pt x="7181306" y="6477206"/>
                  <a:pt x="7181306" y="6462947"/>
                </a:cubicBezTo>
                <a:cubicBezTo>
                  <a:pt x="7186096" y="6462947"/>
                  <a:pt x="7186096" y="6462947"/>
                  <a:pt x="7186096" y="6467700"/>
                </a:cubicBezTo>
                <a:cubicBezTo>
                  <a:pt x="7190887" y="6467700"/>
                  <a:pt x="7190887" y="6467700"/>
                  <a:pt x="7190887" y="6467700"/>
                </a:cubicBezTo>
                <a:cubicBezTo>
                  <a:pt x="7224420" y="6443934"/>
                  <a:pt x="7253163" y="6439181"/>
                  <a:pt x="7281906" y="6467700"/>
                </a:cubicBezTo>
                <a:cubicBezTo>
                  <a:pt x="7291487" y="6477206"/>
                  <a:pt x="7305859" y="6477206"/>
                  <a:pt x="7315439" y="6477206"/>
                </a:cubicBezTo>
                <a:cubicBezTo>
                  <a:pt x="7353763" y="6462947"/>
                  <a:pt x="7387297" y="6515231"/>
                  <a:pt x="7425621" y="6496219"/>
                </a:cubicBezTo>
                <a:cubicBezTo>
                  <a:pt x="7430411" y="6519985"/>
                  <a:pt x="7454364" y="6510478"/>
                  <a:pt x="7463945" y="6519985"/>
                </a:cubicBezTo>
                <a:cubicBezTo>
                  <a:pt x="7468735" y="6534244"/>
                  <a:pt x="7468735" y="6548504"/>
                  <a:pt x="7473526" y="6562763"/>
                </a:cubicBezTo>
                <a:cubicBezTo>
                  <a:pt x="7497478" y="6572269"/>
                  <a:pt x="7516640" y="6581776"/>
                  <a:pt x="7540593" y="6567516"/>
                </a:cubicBezTo>
                <a:cubicBezTo>
                  <a:pt x="7535802" y="6558010"/>
                  <a:pt x="7531011" y="6548504"/>
                  <a:pt x="7526221" y="6543750"/>
                </a:cubicBezTo>
                <a:cubicBezTo>
                  <a:pt x="7531011" y="6534244"/>
                  <a:pt x="7535802" y="6529491"/>
                  <a:pt x="7545383" y="6519985"/>
                </a:cubicBezTo>
                <a:cubicBezTo>
                  <a:pt x="7516640" y="6505725"/>
                  <a:pt x="7497478" y="6496219"/>
                  <a:pt x="7473526" y="6481959"/>
                </a:cubicBezTo>
                <a:cubicBezTo>
                  <a:pt x="7468735" y="6491466"/>
                  <a:pt x="7463945" y="6500972"/>
                  <a:pt x="7463945" y="6510478"/>
                </a:cubicBezTo>
                <a:cubicBezTo>
                  <a:pt x="7454364" y="6505725"/>
                  <a:pt x="7449573" y="6500972"/>
                  <a:pt x="7444783" y="6500972"/>
                </a:cubicBezTo>
                <a:cubicBezTo>
                  <a:pt x="7449573" y="6491466"/>
                  <a:pt x="7454364" y="6481959"/>
                  <a:pt x="7459154" y="6477206"/>
                </a:cubicBezTo>
                <a:cubicBezTo>
                  <a:pt x="7444783" y="6467700"/>
                  <a:pt x="7439992" y="6462947"/>
                  <a:pt x="7430411" y="6458193"/>
                </a:cubicBezTo>
                <a:cubicBezTo>
                  <a:pt x="7382506" y="6434428"/>
                  <a:pt x="7339392" y="6415415"/>
                  <a:pt x="7296277" y="6391649"/>
                </a:cubicBezTo>
                <a:cubicBezTo>
                  <a:pt x="7257953" y="6367883"/>
                  <a:pt x="7224420" y="6339364"/>
                  <a:pt x="7190887" y="6310845"/>
                </a:cubicBezTo>
                <a:cubicBezTo>
                  <a:pt x="7152563" y="6282326"/>
                  <a:pt x="7109448" y="6253807"/>
                  <a:pt x="7056753" y="6239548"/>
                </a:cubicBezTo>
                <a:cubicBezTo>
                  <a:pt x="7037591" y="6234795"/>
                  <a:pt x="7028010" y="6239548"/>
                  <a:pt x="7018429" y="6258561"/>
                </a:cubicBezTo>
                <a:cubicBezTo>
                  <a:pt x="7013639" y="6263314"/>
                  <a:pt x="7013639" y="6268067"/>
                  <a:pt x="7008848" y="6272820"/>
                </a:cubicBezTo>
                <a:cubicBezTo>
                  <a:pt x="7008848" y="6272820"/>
                  <a:pt x="7004057" y="6272820"/>
                  <a:pt x="7004057" y="6277573"/>
                </a:cubicBezTo>
                <a:cubicBezTo>
                  <a:pt x="6999267" y="6268067"/>
                  <a:pt x="6994477" y="6258561"/>
                  <a:pt x="6989686" y="6253807"/>
                </a:cubicBezTo>
                <a:cubicBezTo>
                  <a:pt x="6975315" y="6249054"/>
                  <a:pt x="6960943" y="6244301"/>
                  <a:pt x="6946572" y="6239548"/>
                </a:cubicBezTo>
                <a:cubicBezTo>
                  <a:pt x="6946572" y="6253807"/>
                  <a:pt x="6941781" y="6263314"/>
                  <a:pt x="6941781" y="6277573"/>
                </a:cubicBezTo>
                <a:cubicBezTo>
                  <a:pt x="6975315" y="6287080"/>
                  <a:pt x="6975315" y="6287080"/>
                  <a:pt x="6965734" y="6334611"/>
                </a:cubicBezTo>
                <a:cubicBezTo>
                  <a:pt x="6951362" y="6339364"/>
                  <a:pt x="6941781" y="6344118"/>
                  <a:pt x="6927410" y="6329858"/>
                </a:cubicBezTo>
                <a:cubicBezTo>
                  <a:pt x="6922619" y="6315599"/>
                  <a:pt x="6913038" y="6306092"/>
                  <a:pt x="6922619" y="6287080"/>
                </a:cubicBezTo>
                <a:cubicBezTo>
                  <a:pt x="6932200" y="6277573"/>
                  <a:pt x="6927410" y="6263314"/>
                  <a:pt x="6927410" y="6258561"/>
                </a:cubicBezTo>
                <a:cubicBezTo>
                  <a:pt x="6903457" y="6253807"/>
                  <a:pt x="6889086" y="6249054"/>
                  <a:pt x="6874714" y="6244301"/>
                </a:cubicBezTo>
                <a:cubicBezTo>
                  <a:pt x="6865133" y="6230042"/>
                  <a:pt x="6841181" y="6249054"/>
                  <a:pt x="6841181" y="6220535"/>
                </a:cubicBezTo>
                <a:cubicBezTo>
                  <a:pt x="6826809" y="6225288"/>
                  <a:pt x="6812438" y="6230042"/>
                  <a:pt x="6798066" y="6234795"/>
                </a:cubicBezTo>
                <a:cubicBezTo>
                  <a:pt x="6788485" y="6220535"/>
                  <a:pt x="6778904" y="6206276"/>
                  <a:pt x="6769323" y="6192016"/>
                </a:cubicBezTo>
                <a:cubicBezTo>
                  <a:pt x="6745371" y="6192016"/>
                  <a:pt x="6726209" y="6196769"/>
                  <a:pt x="6702257" y="6196769"/>
                </a:cubicBezTo>
                <a:cubicBezTo>
                  <a:pt x="6711837" y="6215782"/>
                  <a:pt x="6721419" y="6230042"/>
                  <a:pt x="6726209" y="6244301"/>
                </a:cubicBezTo>
                <a:cubicBezTo>
                  <a:pt x="6726209" y="6249054"/>
                  <a:pt x="6721419" y="6249054"/>
                  <a:pt x="6721419" y="6253807"/>
                </a:cubicBezTo>
                <a:cubicBezTo>
                  <a:pt x="6702257" y="6244301"/>
                  <a:pt x="6683095" y="6234795"/>
                  <a:pt x="6663933" y="6225288"/>
                </a:cubicBezTo>
                <a:cubicBezTo>
                  <a:pt x="6644770" y="6215782"/>
                  <a:pt x="6630399" y="6196769"/>
                  <a:pt x="6630399" y="6173004"/>
                </a:cubicBezTo>
                <a:cubicBezTo>
                  <a:pt x="6630399" y="6158744"/>
                  <a:pt x="6616027" y="6149238"/>
                  <a:pt x="6611237" y="6134978"/>
                </a:cubicBezTo>
                <a:cubicBezTo>
                  <a:pt x="6606447" y="6134978"/>
                  <a:pt x="6596866" y="6139731"/>
                  <a:pt x="6592075" y="6144485"/>
                </a:cubicBezTo>
                <a:cubicBezTo>
                  <a:pt x="6582494" y="6163497"/>
                  <a:pt x="6577704" y="6163497"/>
                  <a:pt x="6563332" y="6153991"/>
                </a:cubicBezTo>
                <a:cubicBezTo>
                  <a:pt x="6553751" y="6149238"/>
                  <a:pt x="6539380" y="6139731"/>
                  <a:pt x="6529799" y="6130225"/>
                </a:cubicBezTo>
                <a:cubicBezTo>
                  <a:pt x="6525008" y="6139731"/>
                  <a:pt x="6520218" y="6144485"/>
                  <a:pt x="6515427" y="6153991"/>
                </a:cubicBezTo>
                <a:cubicBezTo>
                  <a:pt x="6510637" y="6182510"/>
                  <a:pt x="6510637" y="6182510"/>
                  <a:pt x="6481894" y="6187263"/>
                </a:cubicBezTo>
                <a:cubicBezTo>
                  <a:pt x="6467522" y="6168250"/>
                  <a:pt x="6457941" y="6153991"/>
                  <a:pt x="6443570" y="6139731"/>
                </a:cubicBezTo>
                <a:cubicBezTo>
                  <a:pt x="6433989" y="6130225"/>
                  <a:pt x="6414827" y="6130225"/>
                  <a:pt x="6410036" y="6115966"/>
                </a:cubicBezTo>
                <a:cubicBezTo>
                  <a:pt x="6400455" y="6092200"/>
                  <a:pt x="6381293" y="6092200"/>
                  <a:pt x="6362131" y="6087447"/>
                </a:cubicBezTo>
                <a:cubicBezTo>
                  <a:pt x="6352550" y="6087447"/>
                  <a:pt x="6347760" y="6087447"/>
                  <a:pt x="6342969" y="6082693"/>
                </a:cubicBezTo>
                <a:cubicBezTo>
                  <a:pt x="6323808" y="6058928"/>
                  <a:pt x="6295065" y="6063681"/>
                  <a:pt x="6271112" y="6049421"/>
                </a:cubicBezTo>
                <a:cubicBezTo>
                  <a:pt x="6266322" y="6039915"/>
                  <a:pt x="6271112" y="6025655"/>
                  <a:pt x="6251950" y="6016149"/>
                </a:cubicBezTo>
                <a:cubicBezTo>
                  <a:pt x="6242369" y="6011396"/>
                  <a:pt x="6232788" y="5992383"/>
                  <a:pt x="6237579" y="5973371"/>
                </a:cubicBezTo>
                <a:cubicBezTo>
                  <a:pt x="6242369" y="5968618"/>
                  <a:pt x="6242369" y="5959111"/>
                  <a:pt x="6242369" y="5944852"/>
                </a:cubicBezTo>
                <a:cubicBezTo>
                  <a:pt x="6266322" y="5954358"/>
                  <a:pt x="6285484" y="5959111"/>
                  <a:pt x="6309436" y="5968618"/>
                </a:cubicBezTo>
                <a:cubicBezTo>
                  <a:pt x="6299855" y="5944852"/>
                  <a:pt x="6299855" y="5925839"/>
                  <a:pt x="6275903" y="5911580"/>
                </a:cubicBezTo>
                <a:cubicBezTo>
                  <a:pt x="6261531" y="5902073"/>
                  <a:pt x="6251950" y="5878307"/>
                  <a:pt x="6227998" y="5868801"/>
                </a:cubicBezTo>
                <a:cubicBezTo>
                  <a:pt x="6237579" y="5887814"/>
                  <a:pt x="6242369" y="5902073"/>
                  <a:pt x="6251950" y="5911580"/>
                </a:cubicBezTo>
                <a:cubicBezTo>
                  <a:pt x="6204045" y="5935345"/>
                  <a:pt x="6213626" y="5978124"/>
                  <a:pt x="6213626" y="6016149"/>
                </a:cubicBezTo>
                <a:cubicBezTo>
                  <a:pt x="6180093" y="6035162"/>
                  <a:pt x="6170512" y="6030409"/>
                  <a:pt x="6165721" y="5992383"/>
                </a:cubicBezTo>
                <a:cubicBezTo>
                  <a:pt x="6160931" y="5978124"/>
                  <a:pt x="6156140" y="5963864"/>
                  <a:pt x="6146559" y="5949605"/>
                </a:cubicBezTo>
                <a:cubicBezTo>
                  <a:pt x="6132188" y="5897320"/>
                  <a:pt x="6132188" y="5897320"/>
                  <a:pt x="6132188" y="5897320"/>
                </a:cubicBezTo>
                <a:cubicBezTo>
                  <a:pt x="6132188" y="5892567"/>
                  <a:pt x="6127397" y="5883061"/>
                  <a:pt x="6122607" y="5878307"/>
                </a:cubicBezTo>
                <a:cubicBezTo>
                  <a:pt x="6122607" y="5878307"/>
                  <a:pt x="6117816" y="5878307"/>
                  <a:pt x="6117816" y="5883061"/>
                </a:cubicBezTo>
                <a:cubicBezTo>
                  <a:pt x="6117816" y="5892567"/>
                  <a:pt x="6117816" y="5902073"/>
                  <a:pt x="6117816" y="5921086"/>
                </a:cubicBezTo>
                <a:cubicBezTo>
                  <a:pt x="6103445" y="5921086"/>
                  <a:pt x="6089073" y="5921086"/>
                  <a:pt x="6079492" y="5921086"/>
                </a:cubicBezTo>
                <a:cubicBezTo>
                  <a:pt x="6079492" y="5930592"/>
                  <a:pt x="6084283" y="5940099"/>
                  <a:pt x="6093864" y="5959111"/>
                </a:cubicBezTo>
                <a:cubicBezTo>
                  <a:pt x="6055540" y="5944852"/>
                  <a:pt x="6017216" y="5944852"/>
                  <a:pt x="5993264" y="5906826"/>
                </a:cubicBezTo>
                <a:cubicBezTo>
                  <a:pt x="5959730" y="5935345"/>
                  <a:pt x="5969311" y="5968618"/>
                  <a:pt x="5969311" y="5997136"/>
                </a:cubicBezTo>
                <a:cubicBezTo>
                  <a:pt x="5940568" y="5992383"/>
                  <a:pt x="5950149" y="6020902"/>
                  <a:pt x="5935778" y="6039915"/>
                </a:cubicBezTo>
                <a:cubicBezTo>
                  <a:pt x="5930987" y="6020902"/>
                  <a:pt x="5926197" y="6011396"/>
                  <a:pt x="5921406" y="5997136"/>
                </a:cubicBezTo>
                <a:cubicBezTo>
                  <a:pt x="5911825" y="6006643"/>
                  <a:pt x="5907035" y="6016149"/>
                  <a:pt x="5897454" y="6025655"/>
                </a:cubicBezTo>
                <a:cubicBezTo>
                  <a:pt x="5892663" y="6011396"/>
                  <a:pt x="5887873" y="6001890"/>
                  <a:pt x="5883082" y="5992383"/>
                </a:cubicBezTo>
                <a:cubicBezTo>
                  <a:pt x="5921406" y="5968618"/>
                  <a:pt x="5907035" y="5940099"/>
                  <a:pt x="5907035" y="5906826"/>
                </a:cubicBezTo>
                <a:cubicBezTo>
                  <a:pt x="5911825" y="5902073"/>
                  <a:pt x="5916616" y="5897320"/>
                  <a:pt x="5926197" y="5892567"/>
                </a:cubicBezTo>
                <a:cubicBezTo>
                  <a:pt x="5911825" y="5878307"/>
                  <a:pt x="5911825" y="5859295"/>
                  <a:pt x="5892663" y="5854542"/>
                </a:cubicBezTo>
                <a:cubicBezTo>
                  <a:pt x="5883082" y="5845035"/>
                  <a:pt x="5873501" y="5826023"/>
                  <a:pt x="5873501" y="5811763"/>
                </a:cubicBezTo>
                <a:cubicBezTo>
                  <a:pt x="5873501" y="5787997"/>
                  <a:pt x="5859130" y="5778491"/>
                  <a:pt x="5849549" y="5773738"/>
                </a:cubicBezTo>
                <a:close/>
                <a:moveTo>
                  <a:pt x="5743571" y="5759450"/>
                </a:moveTo>
                <a:cubicBezTo>
                  <a:pt x="5738808" y="5759450"/>
                  <a:pt x="5738808" y="5764212"/>
                  <a:pt x="5734046" y="5764212"/>
                </a:cubicBezTo>
                <a:cubicBezTo>
                  <a:pt x="5738808" y="5773737"/>
                  <a:pt x="5743571" y="5783263"/>
                  <a:pt x="5753096" y="5792788"/>
                </a:cubicBezTo>
                <a:cubicBezTo>
                  <a:pt x="5762621" y="5768975"/>
                  <a:pt x="5757858" y="5764212"/>
                  <a:pt x="5743571" y="5759450"/>
                </a:cubicBezTo>
                <a:close/>
                <a:moveTo>
                  <a:pt x="5800720" y="5702300"/>
                </a:moveTo>
                <a:cubicBezTo>
                  <a:pt x="5800720" y="5711825"/>
                  <a:pt x="5795958" y="5721350"/>
                  <a:pt x="5795958" y="5730875"/>
                </a:cubicBezTo>
                <a:cubicBezTo>
                  <a:pt x="5800720" y="5730875"/>
                  <a:pt x="5800720" y="5730875"/>
                  <a:pt x="5800720" y="5730875"/>
                </a:cubicBezTo>
                <a:cubicBezTo>
                  <a:pt x="5805483" y="5726112"/>
                  <a:pt x="5805483" y="5716587"/>
                  <a:pt x="5810246" y="5707062"/>
                </a:cubicBezTo>
                <a:cubicBezTo>
                  <a:pt x="5810246" y="5707062"/>
                  <a:pt x="5805483" y="5707062"/>
                  <a:pt x="5800720" y="5702300"/>
                </a:cubicBezTo>
                <a:close/>
                <a:moveTo>
                  <a:pt x="5672134" y="5673725"/>
                </a:moveTo>
                <a:cubicBezTo>
                  <a:pt x="5667371" y="5692775"/>
                  <a:pt x="5667371" y="5697537"/>
                  <a:pt x="5662609" y="5711825"/>
                </a:cubicBezTo>
                <a:cubicBezTo>
                  <a:pt x="5648321" y="5697537"/>
                  <a:pt x="5653083" y="5688012"/>
                  <a:pt x="5672134" y="5673725"/>
                </a:cubicBezTo>
                <a:close/>
                <a:moveTo>
                  <a:pt x="5954708" y="5630863"/>
                </a:moveTo>
                <a:cubicBezTo>
                  <a:pt x="5945183" y="5664201"/>
                  <a:pt x="5945183" y="5664201"/>
                  <a:pt x="5983283" y="5683251"/>
                </a:cubicBezTo>
                <a:cubicBezTo>
                  <a:pt x="5988046" y="5645150"/>
                  <a:pt x="5988046" y="5645150"/>
                  <a:pt x="5954708" y="5630863"/>
                </a:cubicBezTo>
                <a:close/>
                <a:moveTo>
                  <a:pt x="5643558" y="5592763"/>
                </a:moveTo>
                <a:cubicBezTo>
                  <a:pt x="5643558" y="5626100"/>
                  <a:pt x="5629271" y="5649913"/>
                  <a:pt x="5648321" y="5673726"/>
                </a:cubicBezTo>
                <a:cubicBezTo>
                  <a:pt x="5619746" y="5635626"/>
                  <a:pt x="5619746" y="5630863"/>
                  <a:pt x="5643558" y="5592763"/>
                </a:cubicBezTo>
                <a:close/>
                <a:moveTo>
                  <a:pt x="5499096" y="5549900"/>
                </a:moveTo>
                <a:cubicBezTo>
                  <a:pt x="5532433" y="5549900"/>
                  <a:pt x="5546721" y="5568950"/>
                  <a:pt x="5565771" y="5588000"/>
                </a:cubicBezTo>
                <a:cubicBezTo>
                  <a:pt x="5556246" y="5592763"/>
                  <a:pt x="5546721" y="5592763"/>
                  <a:pt x="5541958" y="5592763"/>
                </a:cubicBezTo>
                <a:cubicBezTo>
                  <a:pt x="5541958" y="5602288"/>
                  <a:pt x="5541958" y="5607050"/>
                  <a:pt x="5541958" y="5621338"/>
                </a:cubicBezTo>
                <a:cubicBezTo>
                  <a:pt x="5518146" y="5602288"/>
                  <a:pt x="5508621" y="5578475"/>
                  <a:pt x="5499096" y="5549900"/>
                </a:cubicBezTo>
                <a:close/>
                <a:moveTo>
                  <a:pt x="5853108" y="5187950"/>
                </a:moveTo>
                <a:cubicBezTo>
                  <a:pt x="5853108" y="5192712"/>
                  <a:pt x="5853108" y="5192712"/>
                  <a:pt x="5853108" y="5192712"/>
                </a:cubicBezTo>
                <a:cubicBezTo>
                  <a:pt x="5858135" y="5197475"/>
                  <a:pt x="5863162" y="5207000"/>
                  <a:pt x="5873216" y="5211763"/>
                </a:cubicBezTo>
                <a:cubicBezTo>
                  <a:pt x="5878244" y="5202238"/>
                  <a:pt x="5878244" y="5197475"/>
                  <a:pt x="5883271" y="5192712"/>
                </a:cubicBezTo>
                <a:cubicBezTo>
                  <a:pt x="5873216" y="5192712"/>
                  <a:pt x="5863162" y="5187950"/>
                  <a:pt x="5853108" y="5187950"/>
                </a:cubicBezTo>
                <a:close/>
                <a:moveTo>
                  <a:pt x="5888033" y="5121275"/>
                </a:moveTo>
                <a:cubicBezTo>
                  <a:pt x="5888033" y="5145087"/>
                  <a:pt x="5883271" y="5168900"/>
                  <a:pt x="5883271" y="5192713"/>
                </a:cubicBezTo>
                <a:cubicBezTo>
                  <a:pt x="5888033" y="5197475"/>
                  <a:pt x="5892796" y="5197475"/>
                  <a:pt x="5902321" y="5202238"/>
                </a:cubicBezTo>
                <a:cubicBezTo>
                  <a:pt x="5921371" y="5159375"/>
                  <a:pt x="5916608" y="5135562"/>
                  <a:pt x="5888033" y="5121275"/>
                </a:cubicBezTo>
                <a:close/>
                <a:moveTo>
                  <a:pt x="5724520" y="4632325"/>
                </a:moveTo>
                <a:cubicBezTo>
                  <a:pt x="5724520" y="4637087"/>
                  <a:pt x="5719758" y="4641850"/>
                  <a:pt x="5719758" y="4641850"/>
                </a:cubicBezTo>
                <a:cubicBezTo>
                  <a:pt x="5724520" y="4646612"/>
                  <a:pt x="5724520" y="4646612"/>
                  <a:pt x="5729283" y="4651375"/>
                </a:cubicBezTo>
                <a:cubicBezTo>
                  <a:pt x="5729283" y="4651375"/>
                  <a:pt x="5734045" y="4646612"/>
                  <a:pt x="5738808" y="4641850"/>
                </a:cubicBezTo>
                <a:cubicBezTo>
                  <a:pt x="5734045" y="4641850"/>
                  <a:pt x="5729283" y="4637087"/>
                  <a:pt x="5724520" y="4632325"/>
                </a:cubicBezTo>
                <a:close/>
                <a:moveTo>
                  <a:pt x="5610816" y="4552553"/>
                </a:moveTo>
                <a:cubicBezTo>
                  <a:pt x="5605458" y="4550172"/>
                  <a:pt x="5600696" y="4553743"/>
                  <a:pt x="5591171" y="4560887"/>
                </a:cubicBezTo>
                <a:cubicBezTo>
                  <a:pt x="5605458" y="4570413"/>
                  <a:pt x="5614984" y="4575175"/>
                  <a:pt x="5634034" y="4579938"/>
                </a:cubicBezTo>
                <a:cubicBezTo>
                  <a:pt x="5622127" y="4563269"/>
                  <a:pt x="5616174" y="4554934"/>
                  <a:pt x="5610816" y="4552553"/>
                </a:cubicBezTo>
                <a:close/>
                <a:moveTo>
                  <a:pt x="5556246" y="4527550"/>
                </a:moveTo>
                <a:cubicBezTo>
                  <a:pt x="5551483" y="4532312"/>
                  <a:pt x="5551483" y="4537075"/>
                  <a:pt x="5546721" y="4541838"/>
                </a:cubicBezTo>
                <a:cubicBezTo>
                  <a:pt x="5556246" y="4541838"/>
                  <a:pt x="5565771" y="4541838"/>
                  <a:pt x="5570534" y="4541838"/>
                </a:cubicBezTo>
                <a:cubicBezTo>
                  <a:pt x="5570534" y="4537075"/>
                  <a:pt x="5570534" y="4537075"/>
                  <a:pt x="5570534" y="4532312"/>
                </a:cubicBezTo>
                <a:cubicBezTo>
                  <a:pt x="5565771" y="4532312"/>
                  <a:pt x="5561009" y="4527550"/>
                  <a:pt x="5556246" y="4527550"/>
                </a:cubicBezTo>
                <a:close/>
                <a:moveTo>
                  <a:pt x="5427658" y="4437062"/>
                </a:moveTo>
                <a:cubicBezTo>
                  <a:pt x="5413371" y="4437062"/>
                  <a:pt x="5403846" y="4441825"/>
                  <a:pt x="5394321" y="4446587"/>
                </a:cubicBezTo>
                <a:cubicBezTo>
                  <a:pt x="5394321" y="4451350"/>
                  <a:pt x="5394321" y="4456112"/>
                  <a:pt x="5399083" y="4460875"/>
                </a:cubicBezTo>
                <a:cubicBezTo>
                  <a:pt x="5408608" y="4465637"/>
                  <a:pt x="5418133" y="4465637"/>
                  <a:pt x="5427658" y="4470400"/>
                </a:cubicBezTo>
                <a:cubicBezTo>
                  <a:pt x="5430039" y="4470400"/>
                  <a:pt x="5432421" y="4468019"/>
                  <a:pt x="5435397" y="4465637"/>
                </a:cubicBezTo>
                <a:lnTo>
                  <a:pt x="5446708" y="4460875"/>
                </a:lnTo>
                <a:lnTo>
                  <a:pt x="5458614" y="4488259"/>
                </a:lnTo>
                <a:cubicBezTo>
                  <a:pt x="5464567" y="4494212"/>
                  <a:pt x="5472902" y="4496593"/>
                  <a:pt x="5484808" y="4494212"/>
                </a:cubicBezTo>
                <a:cubicBezTo>
                  <a:pt x="5489571" y="4494212"/>
                  <a:pt x="5494333" y="4498975"/>
                  <a:pt x="5494333" y="4498975"/>
                </a:cubicBezTo>
                <a:cubicBezTo>
                  <a:pt x="5508620" y="4503738"/>
                  <a:pt x="5518145" y="4513263"/>
                  <a:pt x="5527670" y="4518025"/>
                </a:cubicBezTo>
                <a:cubicBezTo>
                  <a:pt x="5537195" y="4522788"/>
                  <a:pt x="5546720" y="4522788"/>
                  <a:pt x="5551483" y="4522788"/>
                </a:cubicBezTo>
                <a:cubicBezTo>
                  <a:pt x="5539577" y="4503738"/>
                  <a:pt x="5533623" y="4494213"/>
                  <a:pt x="5526480" y="4491236"/>
                </a:cubicBezTo>
                <a:cubicBezTo>
                  <a:pt x="5519336" y="4488260"/>
                  <a:pt x="5511001" y="4491832"/>
                  <a:pt x="5494333" y="4498975"/>
                </a:cubicBezTo>
                <a:cubicBezTo>
                  <a:pt x="5497905" y="4477544"/>
                  <a:pt x="5485404" y="4461470"/>
                  <a:pt x="5466874" y="4458791"/>
                </a:cubicBezTo>
                <a:lnTo>
                  <a:pt x="5446708" y="4460875"/>
                </a:lnTo>
                <a:lnTo>
                  <a:pt x="5444327" y="4440039"/>
                </a:lnTo>
                <a:cubicBezTo>
                  <a:pt x="5440755" y="4435872"/>
                  <a:pt x="5434802" y="4434681"/>
                  <a:pt x="5427658" y="4437062"/>
                </a:cubicBezTo>
                <a:close/>
                <a:moveTo>
                  <a:pt x="5318319" y="4422775"/>
                </a:moveTo>
                <a:cubicBezTo>
                  <a:pt x="5313292" y="4423966"/>
                  <a:pt x="5309521" y="4427538"/>
                  <a:pt x="5307008" y="4437063"/>
                </a:cubicBezTo>
                <a:cubicBezTo>
                  <a:pt x="5317062" y="4446588"/>
                  <a:pt x="5327116" y="4446588"/>
                  <a:pt x="5337171" y="4422775"/>
                </a:cubicBezTo>
                <a:cubicBezTo>
                  <a:pt x="5329630" y="4422775"/>
                  <a:pt x="5323346" y="4421585"/>
                  <a:pt x="5318319" y="4422775"/>
                </a:cubicBezTo>
                <a:close/>
                <a:moveTo>
                  <a:pt x="5388963" y="4410273"/>
                </a:moveTo>
                <a:cubicBezTo>
                  <a:pt x="5382415" y="4412059"/>
                  <a:pt x="5375271" y="4418012"/>
                  <a:pt x="5365746" y="4427538"/>
                </a:cubicBezTo>
                <a:cubicBezTo>
                  <a:pt x="5384796" y="4422775"/>
                  <a:pt x="5399084" y="4437063"/>
                  <a:pt x="5408609" y="4418012"/>
                </a:cubicBezTo>
                <a:cubicBezTo>
                  <a:pt x="5401465" y="4410868"/>
                  <a:pt x="5395512" y="4408487"/>
                  <a:pt x="5388963" y="4410273"/>
                </a:cubicBezTo>
                <a:close/>
                <a:moveTo>
                  <a:pt x="5159371" y="4327525"/>
                </a:moveTo>
                <a:cubicBezTo>
                  <a:pt x="5159371" y="4327525"/>
                  <a:pt x="5154608" y="4332287"/>
                  <a:pt x="5149846" y="4341812"/>
                </a:cubicBezTo>
                <a:cubicBezTo>
                  <a:pt x="5173658" y="4360863"/>
                  <a:pt x="5192708" y="4389438"/>
                  <a:pt x="5235571" y="4375150"/>
                </a:cubicBezTo>
                <a:cubicBezTo>
                  <a:pt x="5226046" y="4360863"/>
                  <a:pt x="5221283" y="4346575"/>
                  <a:pt x="5216521" y="4341812"/>
                </a:cubicBezTo>
                <a:cubicBezTo>
                  <a:pt x="5192708" y="4332287"/>
                  <a:pt x="5178421" y="4332287"/>
                  <a:pt x="5159371" y="4327525"/>
                </a:cubicBezTo>
                <a:close/>
                <a:moveTo>
                  <a:pt x="5337171" y="4308475"/>
                </a:moveTo>
                <a:cubicBezTo>
                  <a:pt x="5318121" y="4318000"/>
                  <a:pt x="5322883" y="4337050"/>
                  <a:pt x="5327646" y="4356100"/>
                </a:cubicBezTo>
                <a:cubicBezTo>
                  <a:pt x="5332408" y="4341812"/>
                  <a:pt x="5341933" y="4327525"/>
                  <a:pt x="5346696" y="4313237"/>
                </a:cubicBezTo>
                <a:cubicBezTo>
                  <a:pt x="5341933" y="4313237"/>
                  <a:pt x="5337171" y="4313237"/>
                  <a:pt x="5337171" y="4308475"/>
                </a:cubicBezTo>
                <a:close/>
                <a:moveTo>
                  <a:pt x="5140320" y="4301926"/>
                </a:moveTo>
                <a:cubicBezTo>
                  <a:pt x="5136748" y="4300140"/>
                  <a:pt x="5133177" y="4301331"/>
                  <a:pt x="5126033" y="4303712"/>
                </a:cubicBezTo>
                <a:cubicBezTo>
                  <a:pt x="5130795" y="4313237"/>
                  <a:pt x="5135558" y="4327525"/>
                  <a:pt x="5154608" y="4318000"/>
                </a:cubicBezTo>
                <a:cubicBezTo>
                  <a:pt x="5147464" y="4308475"/>
                  <a:pt x="5143892" y="4303712"/>
                  <a:pt x="5140320" y="4301926"/>
                </a:cubicBezTo>
                <a:close/>
                <a:moveTo>
                  <a:pt x="5240333" y="4298950"/>
                </a:moveTo>
                <a:cubicBezTo>
                  <a:pt x="5240333" y="4308475"/>
                  <a:pt x="5235571" y="4313237"/>
                  <a:pt x="5235571" y="4318000"/>
                </a:cubicBezTo>
                <a:cubicBezTo>
                  <a:pt x="5235571" y="4322762"/>
                  <a:pt x="5240333" y="4327525"/>
                  <a:pt x="5245096" y="4327525"/>
                </a:cubicBezTo>
                <a:cubicBezTo>
                  <a:pt x="5254621" y="4322762"/>
                  <a:pt x="5254621" y="4322762"/>
                  <a:pt x="5254621" y="4322762"/>
                </a:cubicBezTo>
                <a:cubicBezTo>
                  <a:pt x="5254621" y="4318000"/>
                  <a:pt x="5249858" y="4313237"/>
                  <a:pt x="5240333" y="4298950"/>
                </a:cubicBezTo>
                <a:close/>
                <a:moveTo>
                  <a:pt x="5296292" y="4274542"/>
                </a:moveTo>
                <a:cubicBezTo>
                  <a:pt x="5292720" y="4271565"/>
                  <a:pt x="5287958" y="4272756"/>
                  <a:pt x="5278433" y="4275137"/>
                </a:cubicBezTo>
                <a:cubicBezTo>
                  <a:pt x="5287958" y="4284662"/>
                  <a:pt x="5297483" y="4289425"/>
                  <a:pt x="5307008" y="4298950"/>
                </a:cubicBezTo>
                <a:cubicBezTo>
                  <a:pt x="5302245" y="4284662"/>
                  <a:pt x="5299864" y="4277519"/>
                  <a:pt x="5296292" y="4274542"/>
                </a:cubicBezTo>
                <a:close/>
                <a:moveTo>
                  <a:pt x="5226046" y="4265613"/>
                </a:moveTo>
                <a:cubicBezTo>
                  <a:pt x="5211758" y="4270375"/>
                  <a:pt x="5192708" y="4270375"/>
                  <a:pt x="5183183" y="4298951"/>
                </a:cubicBezTo>
                <a:cubicBezTo>
                  <a:pt x="5206996" y="4298951"/>
                  <a:pt x="5216521" y="4279900"/>
                  <a:pt x="5226046" y="4265613"/>
                </a:cubicBezTo>
                <a:close/>
                <a:moveTo>
                  <a:pt x="4996065" y="4251325"/>
                </a:moveTo>
                <a:cubicBezTo>
                  <a:pt x="4991234" y="4256087"/>
                  <a:pt x="4986402" y="4260850"/>
                  <a:pt x="4981571" y="4275137"/>
                </a:cubicBezTo>
                <a:cubicBezTo>
                  <a:pt x="5015391" y="4284663"/>
                  <a:pt x="5049212" y="4298950"/>
                  <a:pt x="5078201" y="4313238"/>
                </a:cubicBezTo>
                <a:cubicBezTo>
                  <a:pt x="5092696" y="4294188"/>
                  <a:pt x="5078201" y="4294188"/>
                  <a:pt x="5073370" y="4289425"/>
                </a:cubicBezTo>
                <a:cubicBezTo>
                  <a:pt x="5068538" y="4284663"/>
                  <a:pt x="5073370" y="4270375"/>
                  <a:pt x="5073370" y="4260850"/>
                </a:cubicBezTo>
                <a:cubicBezTo>
                  <a:pt x="5073370" y="4260850"/>
                  <a:pt x="5068538" y="4256087"/>
                  <a:pt x="5063707" y="4256087"/>
                </a:cubicBezTo>
                <a:cubicBezTo>
                  <a:pt x="5063707" y="4265612"/>
                  <a:pt x="5058875" y="4275137"/>
                  <a:pt x="5054044" y="4284663"/>
                </a:cubicBezTo>
                <a:cubicBezTo>
                  <a:pt x="5029886" y="4270375"/>
                  <a:pt x="5015391" y="4260850"/>
                  <a:pt x="4996065" y="4251325"/>
                </a:cubicBezTo>
                <a:close/>
                <a:moveTo>
                  <a:pt x="4867271" y="4203700"/>
                </a:moveTo>
                <a:cubicBezTo>
                  <a:pt x="4867271" y="4203700"/>
                  <a:pt x="4862508" y="4208462"/>
                  <a:pt x="4857746" y="4208462"/>
                </a:cubicBezTo>
                <a:cubicBezTo>
                  <a:pt x="4867271" y="4213225"/>
                  <a:pt x="4876796" y="4217987"/>
                  <a:pt x="4886321" y="4222750"/>
                </a:cubicBezTo>
                <a:cubicBezTo>
                  <a:pt x="4886321" y="4217987"/>
                  <a:pt x="4886321" y="4213225"/>
                  <a:pt x="4891084" y="4213225"/>
                </a:cubicBezTo>
                <a:cubicBezTo>
                  <a:pt x="4881559" y="4208462"/>
                  <a:pt x="4876796" y="4203700"/>
                  <a:pt x="4867271" y="4203700"/>
                </a:cubicBezTo>
                <a:close/>
                <a:moveTo>
                  <a:pt x="5033165" y="4168577"/>
                </a:moveTo>
                <a:cubicBezTo>
                  <a:pt x="5027107" y="4165600"/>
                  <a:pt x="5019838" y="4165600"/>
                  <a:pt x="5010146" y="4170363"/>
                </a:cubicBezTo>
                <a:cubicBezTo>
                  <a:pt x="5010146" y="4184650"/>
                  <a:pt x="5029530" y="4198938"/>
                  <a:pt x="5010146" y="4208463"/>
                </a:cubicBezTo>
                <a:cubicBezTo>
                  <a:pt x="5029530" y="4241800"/>
                  <a:pt x="5063452" y="4237038"/>
                  <a:pt x="5082837" y="4246563"/>
                </a:cubicBezTo>
                <a:cubicBezTo>
                  <a:pt x="5092529" y="4237038"/>
                  <a:pt x="5097375" y="4232275"/>
                  <a:pt x="5102221" y="4222750"/>
                </a:cubicBezTo>
                <a:cubicBezTo>
                  <a:pt x="5106983" y="4217987"/>
                  <a:pt x="5116508" y="4213225"/>
                  <a:pt x="5116508" y="4213225"/>
                </a:cubicBezTo>
                <a:cubicBezTo>
                  <a:pt x="5135558" y="4232275"/>
                  <a:pt x="5149846" y="4213225"/>
                  <a:pt x="5168896" y="4213225"/>
                </a:cubicBezTo>
                <a:cubicBezTo>
                  <a:pt x="5156989" y="4198937"/>
                  <a:pt x="5145083" y="4196556"/>
                  <a:pt x="5132582" y="4197151"/>
                </a:cubicBezTo>
                <a:cubicBezTo>
                  <a:pt x="5120080" y="4197747"/>
                  <a:pt x="5106983" y="4201319"/>
                  <a:pt x="5092696" y="4198937"/>
                </a:cubicBezTo>
                <a:cubicBezTo>
                  <a:pt x="5097458" y="4213225"/>
                  <a:pt x="5097458" y="4217987"/>
                  <a:pt x="5102221" y="4222750"/>
                </a:cubicBezTo>
                <a:cubicBezTo>
                  <a:pt x="5082837" y="4217988"/>
                  <a:pt x="5063452" y="4203700"/>
                  <a:pt x="5048914" y="4184650"/>
                </a:cubicBezTo>
                <a:cubicBezTo>
                  <a:pt x="5044068" y="4177507"/>
                  <a:pt x="5039222" y="4171554"/>
                  <a:pt x="5033165" y="4168577"/>
                </a:cubicBezTo>
                <a:close/>
                <a:moveTo>
                  <a:pt x="4981571" y="4165600"/>
                </a:moveTo>
                <a:cubicBezTo>
                  <a:pt x="4972046" y="4194175"/>
                  <a:pt x="4962521" y="4213225"/>
                  <a:pt x="4952996" y="4237038"/>
                </a:cubicBezTo>
                <a:cubicBezTo>
                  <a:pt x="4976808" y="4227513"/>
                  <a:pt x="4991096" y="4217988"/>
                  <a:pt x="5005384" y="4213225"/>
                </a:cubicBezTo>
                <a:cubicBezTo>
                  <a:pt x="5000621" y="4198937"/>
                  <a:pt x="4991096" y="4184650"/>
                  <a:pt x="4981571" y="4165600"/>
                </a:cubicBezTo>
                <a:close/>
                <a:moveTo>
                  <a:pt x="4806549" y="4132858"/>
                </a:moveTo>
                <a:cubicBezTo>
                  <a:pt x="4801786" y="4134644"/>
                  <a:pt x="4798214" y="4141787"/>
                  <a:pt x="4791071" y="4156075"/>
                </a:cubicBezTo>
                <a:cubicBezTo>
                  <a:pt x="4805358" y="4160838"/>
                  <a:pt x="4824408" y="4170363"/>
                  <a:pt x="4829171" y="4141788"/>
                </a:cubicBezTo>
                <a:cubicBezTo>
                  <a:pt x="4817265" y="4134644"/>
                  <a:pt x="4811311" y="4131072"/>
                  <a:pt x="4806549" y="4132858"/>
                </a:cubicBezTo>
                <a:close/>
                <a:moveTo>
                  <a:pt x="5024433" y="4122738"/>
                </a:moveTo>
                <a:cubicBezTo>
                  <a:pt x="5019671" y="4122738"/>
                  <a:pt x="5014908" y="4127501"/>
                  <a:pt x="5005383" y="4132263"/>
                </a:cubicBezTo>
                <a:cubicBezTo>
                  <a:pt x="5010145" y="4137026"/>
                  <a:pt x="5010145" y="4137026"/>
                  <a:pt x="5010145" y="4137026"/>
                </a:cubicBezTo>
                <a:cubicBezTo>
                  <a:pt x="5014908" y="4137026"/>
                  <a:pt x="5024433" y="4132263"/>
                  <a:pt x="5029196" y="4127501"/>
                </a:cubicBezTo>
                <a:cubicBezTo>
                  <a:pt x="5024433" y="4122738"/>
                  <a:pt x="5024433" y="4122738"/>
                  <a:pt x="5024433" y="4122738"/>
                </a:cubicBezTo>
                <a:close/>
                <a:moveTo>
                  <a:pt x="5067767" y="4118198"/>
                </a:moveTo>
                <a:cubicBezTo>
                  <a:pt x="5059061" y="4117677"/>
                  <a:pt x="5049833" y="4119165"/>
                  <a:pt x="5040308" y="4122737"/>
                </a:cubicBezTo>
                <a:cubicBezTo>
                  <a:pt x="5040308" y="4122737"/>
                  <a:pt x="5040308" y="4132263"/>
                  <a:pt x="5035546" y="4137025"/>
                </a:cubicBezTo>
                <a:cubicBezTo>
                  <a:pt x="5049833" y="4137025"/>
                  <a:pt x="5059358" y="4132263"/>
                  <a:pt x="5064121" y="4132263"/>
                </a:cubicBezTo>
                <a:cubicBezTo>
                  <a:pt x="5092696" y="4137025"/>
                  <a:pt x="5092696" y="4179888"/>
                  <a:pt x="5126034" y="4175125"/>
                </a:cubicBezTo>
                <a:cubicBezTo>
                  <a:pt x="5115318" y="4139406"/>
                  <a:pt x="5093887" y="4119761"/>
                  <a:pt x="5067767" y="4118198"/>
                </a:cubicBezTo>
                <a:close/>
                <a:moveTo>
                  <a:pt x="4876795" y="4108450"/>
                </a:moveTo>
                <a:cubicBezTo>
                  <a:pt x="4862508" y="4108450"/>
                  <a:pt x="4848220" y="4113213"/>
                  <a:pt x="4833933" y="4117975"/>
                </a:cubicBezTo>
                <a:cubicBezTo>
                  <a:pt x="4843458" y="4127500"/>
                  <a:pt x="4857745" y="4127500"/>
                  <a:pt x="4857745" y="4132263"/>
                </a:cubicBezTo>
                <a:cubicBezTo>
                  <a:pt x="4862508" y="4146551"/>
                  <a:pt x="4876795" y="4141788"/>
                  <a:pt x="4881558" y="4141788"/>
                </a:cubicBezTo>
                <a:cubicBezTo>
                  <a:pt x="4891083" y="4146551"/>
                  <a:pt x="4900608" y="4141788"/>
                  <a:pt x="4905370" y="4141788"/>
                </a:cubicBezTo>
                <a:cubicBezTo>
                  <a:pt x="4919658" y="4156076"/>
                  <a:pt x="4929183" y="4160838"/>
                  <a:pt x="4933945" y="4175126"/>
                </a:cubicBezTo>
                <a:cubicBezTo>
                  <a:pt x="4938708" y="4184651"/>
                  <a:pt x="4938708" y="4198938"/>
                  <a:pt x="4943470" y="4213226"/>
                </a:cubicBezTo>
                <a:cubicBezTo>
                  <a:pt x="4948233" y="4198938"/>
                  <a:pt x="4952995" y="4184651"/>
                  <a:pt x="4957758" y="4175126"/>
                </a:cubicBezTo>
                <a:cubicBezTo>
                  <a:pt x="4943470" y="4160838"/>
                  <a:pt x="4933945" y="4146551"/>
                  <a:pt x="4924420" y="4137026"/>
                </a:cubicBezTo>
                <a:cubicBezTo>
                  <a:pt x="4910133" y="4122738"/>
                  <a:pt x="4895845" y="4103688"/>
                  <a:pt x="4876795" y="4108450"/>
                </a:cubicBezTo>
                <a:close/>
                <a:moveTo>
                  <a:pt x="4752018" y="4098925"/>
                </a:moveTo>
                <a:cubicBezTo>
                  <a:pt x="4732544" y="4098925"/>
                  <a:pt x="4722808" y="4108450"/>
                  <a:pt x="4722808" y="4127500"/>
                </a:cubicBezTo>
                <a:cubicBezTo>
                  <a:pt x="4747149" y="4137025"/>
                  <a:pt x="4771491" y="4146550"/>
                  <a:pt x="4790964" y="4156075"/>
                </a:cubicBezTo>
                <a:cubicBezTo>
                  <a:pt x="4790964" y="4146550"/>
                  <a:pt x="4795833" y="4137025"/>
                  <a:pt x="4795833" y="4122737"/>
                </a:cubicBezTo>
                <a:cubicBezTo>
                  <a:pt x="4776359" y="4122737"/>
                  <a:pt x="4761754" y="4117975"/>
                  <a:pt x="4737413" y="4113212"/>
                </a:cubicBezTo>
                <a:cubicBezTo>
                  <a:pt x="4747149" y="4108450"/>
                  <a:pt x="4747149" y="4103687"/>
                  <a:pt x="4752018" y="4098925"/>
                </a:cubicBezTo>
                <a:close/>
                <a:moveTo>
                  <a:pt x="4823516" y="4087614"/>
                </a:moveTo>
                <a:cubicBezTo>
                  <a:pt x="4816372" y="4090293"/>
                  <a:pt x="4817265" y="4103688"/>
                  <a:pt x="4810121" y="4103688"/>
                </a:cubicBezTo>
                <a:cubicBezTo>
                  <a:pt x="4814883" y="4108450"/>
                  <a:pt x="4814883" y="4108450"/>
                  <a:pt x="4819646" y="4113213"/>
                </a:cubicBezTo>
                <a:cubicBezTo>
                  <a:pt x="4824409" y="4103688"/>
                  <a:pt x="4829171" y="4098925"/>
                  <a:pt x="4833934" y="4089400"/>
                </a:cubicBezTo>
                <a:cubicBezTo>
                  <a:pt x="4829171" y="4087019"/>
                  <a:pt x="4825897" y="4086721"/>
                  <a:pt x="4823516" y="4087614"/>
                </a:cubicBezTo>
                <a:close/>
                <a:moveTo>
                  <a:pt x="4981571" y="4079875"/>
                </a:moveTo>
                <a:cubicBezTo>
                  <a:pt x="4967283" y="4079875"/>
                  <a:pt x="4952995" y="4084637"/>
                  <a:pt x="4938708" y="4084637"/>
                </a:cubicBezTo>
                <a:cubicBezTo>
                  <a:pt x="4938708" y="4089400"/>
                  <a:pt x="4938708" y="4094163"/>
                  <a:pt x="4938708" y="4098925"/>
                </a:cubicBezTo>
                <a:cubicBezTo>
                  <a:pt x="4948233" y="4094163"/>
                  <a:pt x="4957758" y="4094163"/>
                  <a:pt x="4962521" y="4094163"/>
                </a:cubicBezTo>
                <a:cubicBezTo>
                  <a:pt x="4967283" y="4094163"/>
                  <a:pt x="4976808" y="4103688"/>
                  <a:pt x="4981571" y="4103688"/>
                </a:cubicBezTo>
                <a:cubicBezTo>
                  <a:pt x="4981571" y="4098925"/>
                  <a:pt x="4981571" y="4089400"/>
                  <a:pt x="4981571" y="4079875"/>
                </a:cubicBezTo>
                <a:close/>
                <a:moveTo>
                  <a:pt x="4727715" y="4056063"/>
                </a:moveTo>
                <a:cubicBezTo>
                  <a:pt x="4727715" y="4056063"/>
                  <a:pt x="4722808" y="4060825"/>
                  <a:pt x="4722808" y="4065588"/>
                </a:cubicBezTo>
                <a:cubicBezTo>
                  <a:pt x="4732621" y="4075113"/>
                  <a:pt x="4742435" y="4084638"/>
                  <a:pt x="4752249" y="4098926"/>
                </a:cubicBezTo>
                <a:cubicBezTo>
                  <a:pt x="4757155" y="4089401"/>
                  <a:pt x="4766969" y="4084638"/>
                  <a:pt x="4776783" y="4075113"/>
                </a:cubicBezTo>
                <a:cubicBezTo>
                  <a:pt x="4757155" y="4065588"/>
                  <a:pt x="4742435" y="4060825"/>
                  <a:pt x="4727715" y="4056063"/>
                </a:cubicBezTo>
                <a:close/>
                <a:moveTo>
                  <a:pt x="4522783" y="4056063"/>
                </a:moveTo>
                <a:cubicBezTo>
                  <a:pt x="4537070" y="4070350"/>
                  <a:pt x="4546596" y="4075113"/>
                  <a:pt x="4556121" y="4084638"/>
                </a:cubicBezTo>
                <a:cubicBezTo>
                  <a:pt x="4560883" y="4079875"/>
                  <a:pt x="4560883" y="4079875"/>
                  <a:pt x="4565646" y="4075113"/>
                </a:cubicBezTo>
                <a:cubicBezTo>
                  <a:pt x="4556121" y="4060825"/>
                  <a:pt x="4546596" y="4056063"/>
                  <a:pt x="4522783" y="4056063"/>
                </a:cubicBezTo>
                <a:close/>
                <a:moveTo>
                  <a:pt x="4684708" y="4027488"/>
                </a:moveTo>
                <a:cubicBezTo>
                  <a:pt x="4656133" y="4032250"/>
                  <a:pt x="4627558" y="4037013"/>
                  <a:pt x="4594221" y="4041775"/>
                </a:cubicBezTo>
                <a:cubicBezTo>
                  <a:pt x="4627558" y="4084638"/>
                  <a:pt x="4632321" y="4084638"/>
                  <a:pt x="4660896" y="4079875"/>
                </a:cubicBezTo>
                <a:cubicBezTo>
                  <a:pt x="4670421" y="4089401"/>
                  <a:pt x="4675183" y="4098926"/>
                  <a:pt x="4689471" y="4089401"/>
                </a:cubicBezTo>
                <a:cubicBezTo>
                  <a:pt x="4684708" y="4082257"/>
                  <a:pt x="4679946" y="4078685"/>
                  <a:pt x="4675183" y="4077494"/>
                </a:cubicBezTo>
                <a:cubicBezTo>
                  <a:pt x="4670421" y="4076304"/>
                  <a:pt x="4665658" y="4077494"/>
                  <a:pt x="4660896" y="4079875"/>
                </a:cubicBezTo>
                <a:cubicBezTo>
                  <a:pt x="4660896" y="4070350"/>
                  <a:pt x="4660896" y="4060825"/>
                  <a:pt x="4665658" y="4046538"/>
                </a:cubicBezTo>
                <a:cubicBezTo>
                  <a:pt x="4675183" y="4046538"/>
                  <a:pt x="4684708" y="4046538"/>
                  <a:pt x="4698996" y="4046538"/>
                </a:cubicBezTo>
                <a:cubicBezTo>
                  <a:pt x="4694233" y="4037013"/>
                  <a:pt x="4689471" y="4027488"/>
                  <a:pt x="4684708" y="4027488"/>
                </a:cubicBezTo>
                <a:close/>
                <a:moveTo>
                  <a:pt x="4713283" y="4017963"/>
                </a:moveTo>
                <a:cubicBezTo>
                  <a:pt x="4713283" y="4027488"/>
                  <a:pt x="4713283" y="4027488"/>
                  <a:pt x="4713283" y="4027488"/>
                </a:cubicBezTo>
                <a:cubicBezTo>
                  <a:pt x="4718045" y="4027488"/>
                  <a:pt x="4722808" y="4032251"/>
                  <a:pt x="4727570" y="4032251"/>
                </a:cubicBezTo>
                <a:cubicBezTo>
                  <a:pt x="4732333" y="4027488"/>
                  <a:pt x="4732333" y="4027488"/>
                  <a:pt x="4732333" y="4027488"/>
                </a:cubicBezTo>
                <a:cubicBezTo>
                  <a:pt x="4727570" y="4022726"/>
                  <a:pt x="4718045" y="4017963"/>
                  <a:pt x="4713283" y="4017963"/>
                </a:cubicBezTo>
                <a:close/>
                <a:moveTo>
                  <a:pt x="5065907" y="3945136"/>
                </a:moveTo>
                <a:cubicBezTo>
                  <a:pt x="5059359" y="3943350"/>
                  <a:pt x="5049834" y="3945732"/>
                  <a:pt x="5035546" y="3952876"/>
                </a:cubicBezTo>
                <a:cubicBezTo>
                  <a:pt x="5054596" y="3957638"/>
                  <a:pt x="5064121" y="3967163"/>
                  <a:pt x="5073646" y="3971926"/>
                </a:cubicBezTo>
                <a:cubicBezTo>
                  <a:pt x="5073646" y="3967163"/>
                  <a:pt x="5078409" y="3967163"/>
                  <a:pt x="5078409" y="3962401"/>
                </a:cubicBezTo>
                <a:cubicBezTo>
                  <a:pt x="5076027" y="3952876"/>
                  <a:pt x="5072456" y="3946922"/>
                  <a:pt x="5065907" y="3945136"/>
                </a:cubicBezTo>
                <a:close/>
                <a:moveTo>
                  <a:pt x="4532308" y="3933825"/>
                </a:moveTo>
                <a:cubicBezTo>
                  <a:pt x="4537071" y="3957638"/>
                  <a:pt x="4537071" y="3957638"/>
                  <a:pt x="4518020" y="3957638"/>
                </a:cubicBezTo>
                <a:cubicBezTo>
                  <a:pt x="4513258" y="3957638"/>
                  <a:pt x="4513258" y="3957638"/>
                  <a:pt x="4513258" y="3957638"/>
                </a:cubicBezTo>
                <a:cubicBezTo>
                  <a:pt x="4522783" y="3948113"/>
                  <a:pt x="4527546" y="3938587"/>
                  <a:pt x="4532308" y="3933825"/>
                </a:cubicBezTo>
                <a:close/>
                <a:moveTo>
                  <a:pt x="4508495" y="3924300"/>
                </a:moveTo>
                <a:cubicBezTo>
                  <a:pt x="4518020" y="3933825"/>
                  <a:pt x="4522783" y="3943350"/>
                  <a:pt x="4513258" y="3957638"/>
                </a:cubicBezTo>
                <a:cubicBezTo>
                  <a:pt x="4503733" y="3948113"/>
                  <a:pt x="4484683" y="3943350"/>
                  <a:pt x="4508495" y="3924300"/>
                </a:cubicBezTo>
                <a:close/>
                <a:moveTo>
                  <a:pt x="4669230" y="3901678"/>
                </a:moveTo>
                <a:cubicBezTo>
                  <a:pt x="4665658" y="3899297"/>
                  <a:pt x="4660896" y="3902869"/>
                  <a:pt x="4651371" y="3910013"/>
                </a:cubicBezTo>
                <a:cubicBezTo>
                  <a:pt x="4660896" y="3914775"/>
                  <a:pt x="4670421" y="3919538"/>
                  <a:pt x="4679946" y="3929063"/>
                </a:cubicBezTo>
                <a:cubicBezTo>
                  <a:pt x="4675183" y="3912394"/>
                  <a:pt x="4672802" y="3904059"/>
                  <a:pt x="4669230" y="3901678"/>
                </a:cubicBezTo>
                <a:close/>
                <a:moveTo>
                  <a:pt x="4498970" y="3843338"/>
                </a:moveTo>
                <a:cubicBezTo>
                  <a:pt x="4498970" y="3843338"/>
                  <a:pt x="4494208" y="3848100"/>
                  <a:pt x="4494208" y="3852863"/>
                </a:cubicBezTo>
                <a:cubicBezTo>
                  <a:pt x="4498970" y="3857626"/>
                  <a:pt x="4503733" y="3862388"/>
                  <a:pt x="4508496" y="3867151"/>
                </a:cubicBezTo>
                <a:cubicBezTo>
                  <a:pt x="4513258" y="3862388"/>
                  <a:pt x="4513258" y="3862388"/>
                  <a:pt x="4518021" y="3857626"/>
                </a:cubicBezTo>
                <a:cubicBezTo>
                  <a:pt x="4513258" y="3852863"/>
                  <a:pt x="4503733" y="3848100"/>
                  <a:pt x="4498970" y="3843338"/>
                </a:cubicBezTo>
                <a:close/>
                <a:moveTo>
                  <a:pt x="4618033" y="3838575"/>
                </a:moveTo>
                <a:cubicBezTo>
                  <a:pt x="4613270" y="3843337"/>
                  <a:pt x="4608508" y="3848100"/>
                  <a:pt x="4608508" y="3848100"/>
                </a:cubicBezTo>
                <a:cubicBezTo>
                  <a:pt x="4613270" y="3852862"/>
                  <a:pt x="4613270" y="3857625"/>
                  <a:pt x="4618033" y="3857625"/>
                </a:cubicBezTo>
                <a:cubicBezTo>
                  <a:pt x="4618033" y="3857625"/>
                  <a:pt x="4627558" y="3852862"/>
                  <a:pt x="4622795" y="3852862"/>
                </a:cubicBezTo>
                <a:cubicBezTo>
                  <a:pt x="4622795" y="3848100"/>
                  <a:pt x="4622795" y="3843337"/>
                  <a:pt x="4618033" y="3838575"/>
                </a:cubicBezTo>
                <a:close/>
                <a:moveTo>
                  <a:pt x="4375940" y="3775472"/>
                </a:moveTo>
                <a:cubicBezTo>
                  <a:pt x="4378321" y="3777853"/>
                  <a:pt x="4378321" y="3783806"/>
                  <a:pt x="4378321" y="3795713"/>
                </a:cubicBezTo>
                <a:cubicBezTo>
                  <a:pt x="4373558" y="3786188"/>
                  <a:pt x="4368796" y="3781425"/>
                  <a:pt x="4359271" y="3776662"/>
                </a:cubicBezTo>
                <a:cubicBezTo>
                  <a:pt x="4368796" y="3774281"/>
                  <a:pt x="4373558" y="3773091"/>
                  <a:pt x="4375940" y="3775472"/>
                </a:cubicBezTo>
                <a:close/>
                <a:moveTo>
                  <a:pt x="4342676" y="3547914"/>
                </a:moveTo>
                <a:cubicBezTo>
                  <a:pt x="4346769" y="3548658"/>
                  <a:pt x="4352127" y="3550444"/>
                  <a:pt x="4359271" y="3552825"/>
                </a:cubicBezTo>
                <a:cubicBezTo>
                  <a:pt x="4354508" y="3571875"/>
                  <a:pt x="4335458" y="3567112"/>
                  <a:pt x="4325933" y="3581400"/>
                </a:cubicBezTo>
                <a:cubicBezTo>
                  <a:pt x="4329505" y="3552825"/>
                  <a:pt x="4330398" y="3545681"/>
                  <a:pt x="4342676" y="3547914"/>
                </a:cubicBezTo>
                <a:close/>
                <a:moveTo>
                  <a:pt x="4249733" y="3538538"/>
                </a:moveTo>
                <a:cubicBezTo>
                  <a:pt x="4254496" y="3557588"/>
                  <a:pt x="4259258" y="3576638"/>
                  <a:pt x="4283071" y="3571876"/>
                </a:cubicBezTo>
                <a:cubicBezTo>
                  <a:pt x="4297358" y="3571876"/>
                  <a:pt x="4311646" y="3586163"/>
                  <a:pt x="4306883" y="3609976"/>
                </a:cubicBezTo>
                <a:cubicBezTo>
                  <a:pt x="4316408" y="3609976"/>
                  <a:pt x="4325933" y="3605213"/>
                  <a:pt x="4330696" y="3605213"/>
                </a:cubicBezTo>
                <a:cubicBezTo>
                  <a:pt x="4335458" y="3614738"/>
                  <a:pt x="4340221" y="3629026"/>
                  <a:pt x="4349746" y="3638551"/>
                </a:cubicBezTo>
                <a:cubicBezTo>
                  <a:pt x="4264021" y="3605213"/>
                  <a:pt x="4264021" y="3605213"/>
                  <a:pt x="4225921" y="3548063"/>
                </a:cubicBezTo>
                <a:cubicBezTo>
                  <a:pt x="4230683" y="3543300"/>
                  <a:pt x="4240208" y="3543300"/>
                  <a:pt x="4249733" y="3538538"/>
                </a:cubicBezTo>
                <a:close/>
                <a:moveTo>
                  <a:pt x="4489446" y="3524250"/>
                </a:moveTo>
                <a:cubicBezTo>
                  <a:pt x="4489446" y="3538537"/>
                  <a:pt x="4494208" y="3548062"/>
                  <a:pt x="4498971" y="3562350"/>
                </a:cubicBezTo>
                <a:cubicBezTo>
                  <a:pt x="4503733" y="3543300"/>
                  <a:pt x="4508496" y="3533775"/>
                  <a:pt x="4489446" y="3524250"/>
                </a:cubicBezTo>
                <a:close/>
                <a:moveTo>
                  <a:pt x="4406895" y="3519488"/>
                </a:moveTo>
                <a:cubicBezTo>
                  <a:pt x="4411658" y="3524250"/>
                  <a:pt x="4416420" y="3524250"/>
                  <a:pt x="4421183" y="3529013"/>
                </a:cubicBezTo>
                <a:cubicBezTo>
                  <a:pt x="4416420" y="3533775"/>
                  <a:pt x="4416420" y="3533775"/>
                  <a:pt x="4416420" y="3538538"/>
                </a:cubicBezTo>
                <a:cubicBezTo>
                  <a:pt x="4411658" y="3533775"/>
                  <a:pt x="4406895" y="3533775"/>
                  <a:pt x="4402133" y="3529013"/>
                </a:cubicBezTo>
                <a:cubicBezTo>
                  <a:pt x="4402133" y="3529013"/>
                  <a:pt x="4402133" y="3524250"/>
                  <a:pt x="4406895" y="3519488"/>
                </a:cubicBezTo>
                <a:close/>
                <a:moveTo>
                  <a:pt x="4171946" y="3505200"/>
                </a:moveTo>
                <a:cubicBezTo>
                  <a:pt x="4176708" y="3505200"/>
                  <a:pt x="4181471" y="3505200"/>
                  <a:pt x="4195759" y="3509962"/>
                </a:cubicBezTo>
                <a:cubicBezTo>
                  <a:pt x="4186234" y="3514725"/>
                  <a:pt x="4176708" y="3519487"/>
                  <a:pt x="4171946" y="3524250"/>
                </a:cubicBezTo>
                <a:cubicBezTo>
                  <a:pt x="4171946" y="3514725"/>
                  <a:pt x="4171946" y="3509962"/>
                  <a:pt x="4171946" y="3505200"/>
                </a:cubicBezTo>
                <a:close/>
                <a:moveTo>
                  <a:pt x="4316408" y="3500438"/>
                </a:moveTo>
                <a:cubicBezTo>
                  <a:pt x="4316408" y="3500438"/>
                  <a:pt x="4316408" y="3500438"/>
                  <a:pt x="4321170" y="3500438"/>
                </a:cubicBezTo>
                <a:cubicBezTo>
                  <a:pt x="4321170" y="3505200"/>
                  <a:pt x="4321170" y="3514726"/>
                  <a:pt x="4325933" y="3524251"/>
                </a:cubicBezTo>
                <a:cubicBezTo>
                  <a:pt x="4335458" y="3519488"/>
                  <a:pt x="4340221" y="3519488"/>
                  <a:pt x="4349746" y="3514726"/>
                </a:cubicBezTo>
                <a:cubicBezTo>
                  <a:pt x="4349746" y="3519488"/>
                  <a:pt x="4344983" y="3524251"/>
                  <a:pt x="4344983" y="3529013"/>
                </a:cubicBezTo>
                <a:cubicBezTo>
                  <a:pt x="4335458" y="3533776"/>
                  <a:pt x="4321170" y="3543301"/>
                  <a:pt x="4311645" y="3529013"/>
                </a:cubicBezTo>
                <a:cubicBezTo>
                  <a:pt x="4306883" y="3524251"/>
                  <a:pt x="4311645" y="3509963"/>
                  <a:pt x="4316408" y="3500438"/>
                </a:cubicBezTo>
                <a:close/>
                <a:moveTo>
                  <a:pt x="4172522" y="3500338"/>
                </a:moveTo>
                <a:cubicBezTo>
                  <a:pt x="4172522" y="3505094"/>
                  <a:pt x="4172522" y="3505094"/>
                  <a:pt x="4172522" y="3505094"/>
                </a:cubicBezTo>
                <a:cubicBezTo>
                  <a:pt x="4167732" y="3505094"/>
                  <a:pt x="4167732" y="3505094"/>
                  <a:pt x="4167732" y="3505094"/>
                </a:cubicBezTo>
                <a:cubicBezTo>
                  <a:pt x="4172522" y="3500338"/>
                  <a:pt x="4172522" y="3500338"/>
                  <a:pt x="4172522" y="3500338"/>
                </a:cubicBezTo>
                <a:close/>
                <a:moveTo>
                  <a:pt x="4344983" y="3476625"/>
                </a:moveTo>
                <a:cubicBezTo>
                  <a:pt x="4344983" y="3476625"/>
                  <a:pt x="4344983" y="3476625"/>
                  <a:pt x="4349746" y="3481387"/>
                </a:cubicBezTo>
                <a:cubicBezTo>
                  <a:pt x="4344983" y="3486150"/>
                  <a:pt x="4340221" y="3495675"/>
                  <a:pt x="4340221" y="3500438"/>
                </a:cubicBezTo>
                <a:cubicBezTo>
                  <a:pt x="4335458" y="3495675"/>
                  <a:pt x="4335458" y="3495675"/>
                  <a:pt x="4330696" y="3495675"/>
                </a:cubicBezTo>
                <a:cubicBezTo>
                  <a:pt x="4335458" y="3486150"/>
                  <a:pt x="4340221" y="3481387"/>
                  <a:pt x="4344983" y="3476625"/>
                </a:cubicBezTo>
                <a:close/>
                <a:moveTo>
                  <a:pt x="4052883" y="3462338"/>
                </a:moveTo>
                <a:cubicBezTo>
                  <a:pt x="4067170" y="3467100"/>
                  <a:pt x="4071933" y="3467100"/>
                  <a:pt x="4071933" y="3471863"/>
                </a:cubicBezTo>
                <a:cubicBezTo>
                  <a:pt x="4076696" y="3471863"/>
                  <a:pt x="4076696" y="3476625"/>
                  <a:pt x="4086221" y="3490913"/>
                </a:cubicBezTo>
                <a:cubicBezTo>
                  <a:pt x="4071933" y="3486150"/>
                  <a:pt x="4067170" y="3481388"/>
                  <a:pt x="4062408" y="3481388"/>
                </a:cubicBezTo>
                <a:cubicBezTo>
                  <a:pt x="4057645" y="3476625"/>
                  <a:pt x="4057645" y="3471863"/>
                  <a:pt x="4052883" y="3462338"/>
                </a:cubicBezTo>
                <a:close/>
                <a:moveTo>
                  <a:pt x="4263425" y="3443288"/>
                </a:moveTo>
                <a:cubicBezTo>
                  <a:pt x="4269974" y="3442097"/>
                  <a:pt x="4278309" y="3450432"/>
                  <a:pt x="4292596" y="3467101"/>
                </a:cubicBezTo>
                <a:cubicBezTo>
                  <a:pt x="4297359" y="3471863"/>
                  <a:pt x="4306884" y="3471863"/>
                  <a:pt x="4316409" y="3476626"/>
                </a:cubicBezTo>
                <a:cubicBezTo>
                  <a:pt x="4306884" y="3505201"/>
                  <a:pt x="4292596" y="3476626"/>
                  <a:pt x="4278308" y="3481388"/>
                </a:cubicBezTo>
                <a:cubicBezTo>
                  <a:pt x="4273546" y="3490913"/>
                  <a:pt x="4254496" y="3481388"/>
                  <a:pt x="4244971" y="3476626"/>
                </a:cubicBezTo>
                <a:cubicBezTo>
                  <a:pt x="4252114" y="3455194"/>
                  <a:pt x="4256877" y="3444479"/>
                  <a:pt x="4263425" y="3443288"/>
                </a:cubicBezTo>
                <a:close/>
                <a:moveTo>
                  <a:pt x="4554260" y="3424015"/>
                </a:moveTo>
                <a:cubicBezTo>
                  <a:pt x="4548977" y="3424833"/>
                  <a:pt x="4541833" y="3426621"/>
                  <a:pt x="4532308" y="3429001"/>
                </a:cubicBezTo>
                <a:cubicBezTo>
                  <a:pt x="4541833" y="3438525"/>
                  <a:pt x="4551358" y="3443288"/>
                  <a:pt x="4565645" y="3452813"/>
                </a:cubicBezTo>
                <a:cubicBezTo>
                  <a:pt x="4569217" y="3427809"/>
                  <a:pt x="4570110" y="3421560"/>
                  <a:pt x="4554260" y="3424015"/>
                </a:cubicBezTo>
                <a:close/>
                <a:moveTo>
                  <a:pt x="4134070" y="3395885"/>
                </a:moveTo>
                <a:lnTo>
                  <a:pt x="4135434" y="3397230"/>
                </a:lnTo>
                <a:lnTo>
                  <a:pt x="4135434" y="3397256"/>
                </a:lnTo>
                <a:lnTo>
                  <a:pt x="4133846" y="3397256"/>
                </a:lnTo>
                <a:lnTo>
                  <a:pt x="4133846" y="3396182"/>
                </a:lnTo>
                <a:close/>
                <a:moveTo>
                  <a:pt x="4133850" y="3395668"/>
                </a:moveTo>
                <a:lnTo>
                  <a:pt x="4134193" y="3395668"/>
                </a:lnTo>
                <a:lnTo>
                  <a:pt x="4134203" y="3395709"/>
                </a:lnTo>
                <a:lnTo>
                  <a:pt x="4134070" y="3395885"/>
                </a:lnTo>
                <a:close/>
                <a:moveTo>
                  <a:pt x="4186961" y="3367089"/>
                </a:moveTo>
                <a:cubicBezTo>
                  <a:pt x="4196618" y="3386138"/>
                  <a:pt x="4201447" y="3405189"/>
                  <a:pt x="4211104" y="3424238"/>
                </a:cubicBezTo>
                <a:cubicBezTo>
                  <a:pt x="4220762" y="3419476"/>
                  <a:pt x="4225590" y="3414715"/>
                  <a:pt x="4235248" y="3414715"/>
                </a:cubicBezTo>
                <a:cubicBezTo>
                  <a:pt x="4240076" y="3419476"/>
                  <a:pt x="4244905" y="3429001"/>
                  <a:pt x="4249734" y="3443288"/>
                </a:cubicBezTo>
                <a:cubicBezTo>
                  <a:pt x="4240076" y="3443288"/>
                  <a:pt x="4230419" y="3448051"/>
                  <a:pt x="4220762" y="3448051"/>
                </a:cubicBezTo>
                <a:cubicBezTo>
                  <a:pt x="4182132" y="3414715"/>
                  <a:pt x="4182132" y="3414715"/>
                  <a:pt x="4157989" y="3419476"/>
                </a:cubicBezTo>
                <a:lnTo>
                  <a:pt x="4135434" y="3397230"/>
                </a:lnTo>
                <a:lnTo>
                  <a:pt x="4135434" y="3395668"/>
                </a:lnTo>
                <a:lnTo>
                  <a:pt x="4134193" y="3395668"/>
                </a:lnTo>
                <a:lnTo>
                  <a:pt x="4134166" y="3395562"/>
                </a:lnTo>
                <a:lnTo>
                  <a:pt x="4167647" y="3384948"/>
                </a:lnTo>
                <a:cubicBezTo>
                  <a:pt x="4176097" y="3378995"/>
                  <a:pt x="4182133" y="3371851"/>
                  <a:pt x="4186961" y="3367089"/>
                </a:cubicBezTo>
                <a:close/>
                <a:moveTo>
                  <a:pt x="4221158" y="3352800"/>
                </a:moveTo>
                <a:cubicBezTo>
                  <a:pt x="4225921" y="3357563"/>
                  <a:pt x="4230684" y="3357563"/>
                  <a:pt x="4240209" y="3362326"/>
                </a:cubicBezTo>
                <a:cubicBezTo>
                  <a:pt x="4240209" y="3362326"/>
                  <a:pt x="4240209" y="3367089"/>
                  <a:pt x="4235446" y="3367089"/>
                </a:cubicBezTo>
                <a:cubicBezTo>
                  <a:pt x="4230684" y="3367089"/>
                  <a:pt x="4225921" y="3367089"/>
                  <a:pt x="4216396" y="3362326"/>
                </a:cubicBezTo>
                <a:cubicBezTo>
                  <a:pt x="4216396" y="3362326"/>
                  <a:pt x="4221158" y="3357563"/>
                  <a:pt x="4221158" y="3352800"/>
                </a:cubicBezTo>
                <a:close/>
                <a:moveTo>
                  <a:pt x="4259258" y="3290896"/>
                </a:moveTo>
                <a:cubicBezTo>
                  <a:pt x="4259258" y="3305183"/>
                  <a:pt x="4240208" y="3319469"/>
                  <a:pt x="4259258" y="3333757"/>
                </a:cubicBezTo>
                <a:cubicBezTo>
                  <a:pt x="4273545" y="3328995"/>
                  <a:pt x="4283070" y="3324232"/>
                  <a:pt x="4297358" y="3314707"/>
                </a:cubicBezTo>
                <a:cubicBezTo>
                  <a:pt x="4287833" y="3300420"/>
                  <a:pt x="4283070" y="3286134"/>
                  <a:pt x="4259258" y="3290896"/>
                </a:cubicBezTo>
                <a:close/>
                <a:moveTo>
                  <a:pt x="4186556" y="3279146"/>
                </a:moveTo>
                <a:cubicBezTo>
                  <a:pt x="4182943" y="3279295"/>
                  <a:pt x="4178230" y="3280188"/>
                  <a:pt x="4171946" y="3281378"/>
                </a:cubicBezTo>
                <a:cubicBezTo>
                  <a:pt x="4182000" y="3290902"/>
                  <a:pt x="4187027" y="3295665"/>
                  <a:pt x="4202109" y="3309951"/>
                </a:cubicBezTo>
                <a:cubicBezTo>
                  <a:pt x="4198338" y="3284950"/>
                  <a:pt x="4197396" y="3278700"/>
                  <a:pt x="4186556" y="3279146"/>
                </a:cubicBezTo>
                <a:close/>
                <a:moveTo>
                  <a:pt x="4124321" y="2886087"/>
                </a:moveTo>
                <a:cubicBezTo>
                  <a:pt x="4138835" y="2909900"/>
                  <a:pt x="4192054" y="2943238"/>
                  <a:pt x="4225921" y="2943238"/>
                </a:cubicBezTo>
                <a:cubicBezTo>
                  <a:pt x="4196892" y="2914663"/>
                  <a:pt x="4163026" y="2900375"/>
                  <a:pt x="4124321" y="2886087"/>
                </a:cubicBezTo>
                <a:close/>
                <a:moveTo>
                  <a:pt x="3957633" y="2852758"/>
                </a:moveTo>
                <a:cubicBezTo>
                  <a:pt x="3967158" y="2857521"/>
                  <a:pt x="3976684" y="2862283"/>
                  <a:pt x="3986209" y="2871809"/>
                </a:cubicBezTo>
                <a:cubicBezTo>
                  <a:pt x="3986209" y="2871809"/>
                  <a:pt x="3986209" y="2871809"/>
                  <a:pt x="3986209" y="2876572"/>
                </a:cubicBezTo>
                <a:cubicBezTo>
                  <a:pt x="3971921" y="2871809"/>
                  <a:pt x="3962396" y="2867047"/>
                  <a:pt x="3952871" y="2862283"/>
                </a:cubicBezTo>
                <a:cubicBezTo>
                  <a:pt x="3952871" y="2857521"/>
                  <a:pt x="3952871" y="2857521"/>
                  <a:pt x="3957633" y="2852758"/>
                </a:cubicBezTo>
                <a:close/>
                <a:moveTo>
                  <a:pt x="4043358" y="2835286"/>
                </a:moveTo>
                <a:cubicBezTo>
                  <a:pt x="4038596" y="2835286"/>
                  <a:pt x="4038596" y="2839732"/>
                  <a:pt x="4038596" y="2839732"/>
                </a:cubicBezTo>
                <a:cubicBezTo>
                  <a:pt x="4057646" y="2844177"/>
                  <a:pt x="4071934" y="2853066"/>
                  <a:pt x="4090984" y="2857511"/>
                </a:cubicBezTo>
                <a:cubicBezTo>
                  <a:pt x="4090984" y="2848621"/>
                  <a:pt x="4090984" y="2844177"/>
                  <a:pt x="4090984" y="2835286"/>
                </a:cubicBezTo>
                <a:cubicBezTo>
                  <a:pt x="4071934" y="2835286"/>
                  <a:pt x="4057646" y="2835286"/>
                  <a:pt x="4043358" y="2835286"/>
                </a:cubicBezTo>
                <a:close/>
                <a:moveTo>
                  <a:pt x="4244971" y="2806713"/>
                </a:moveTo>
                <a:cubicBezTo>
                  <a:pt x="4268783" y="2830524"/>
                  <a:pt x="4273546" y="2830524"/>
                  <a:pt x="4297359" y="2811473"/>
                </a:cubicBezTo>
                <a:cubicBezTo>
                  <a:pt x="4283071" y="2811473"/>
                  <a:pt x="4268783" y="2806713"/>
                  <a:pt x="4244971" y="2806713"/>
                </a:cubicBezTo>
                <a:close/>
                <a:moveTo>
                  <a:pt x="4000496" y="2782900"/>
                </a:moveTo>
                <a:cubicBezTo>
                  <a:pt x="3995733" y="2797188"/>
                  <a:pt x="3990971" y="2806713"/>
                  <a:pt x="3981446" y="2820999"/>
                </a:cubicBezTo>
                <a:cubicBezTo>
                  <a:pt x="4005258" y="2811473"/>
                  <a:pt x="4033833" y="2820999"/>
                  <a:pt x="4038596" y="2787661"/>
                </a:cubicBezTo>
                <a:cubicBezTo>
                  <a:pt x="4029071" y="2787661"/>
                  <a:pt x="4014783" y="2787661"/>
                  <a:pt x="4000496" y="2782900"/>
                </a:cubicBezTo>
                <a:close/>
                <a:moveTo>
                  <a:pt x="4114796" y="2773375"/>
                </a:moveTo>
                <a:cubicBezTo>
                  <a:pt x="4124430" y="2787463"/>
                  <a:pt x="4129247" y="2796857"/>
                  <a:pt x="4134065" y="2806249"/>
                </a:cubicBezTo>
                <a:cubicBezTo>
                  <a:pt x="4129247" y="2806249"/>
                  <a:pt x="4124430" y="2810946"/>
                  <a:pt x="4119613" y="2815642"/>
                </a:cubicBezTo>
                <a:cubicBezTo>
                  <a:pt x="4134065" y="2825034"/>
                  <a:pt x="4143699" y="2829731"/>
                  <a:pt x="4153334" y="2839124"/>
                </a:cubicBezTo>
                <a:cubicBezTo>
                  <a:pt x="4158151" y="2834427"/>
                  <a:pt x="4162968" y="2829731"/>
                  <a:pt x="4162968" y="2825034"/>
                </a:cubicBezTo>
                <a:cubicBezTo>
                  <a:pt x="4172603" y="2834427"/>
                  <a:pt x="4177420" y="2843819"/>
                  <a:pt x="4187054" y="2857909"/>
                </a:cubicBezTo>
                <a:cubicBezTo>
                  <a:pt x="4206323" y="2857909"/>
                  <a:pt x="4244861" y="2839124"/>
                  <a:pt x="4254496" y="2886088"/>
                </a:cubicBezTo>
                <a:cubicBezTo>
                  <a:pt x="4254496" y="2871998"/>
                  <a:pt x="4254496" y="2857909"/>
                  <a:pt x="4254496" y="2848516"/>
                </a:cubicBezTo>
                <a:cubicBezTo>
                  <a:pt x="4225592" y="2843819"/>
                  <a:pt x="4196689" y="2839124"/>
                  <a:pt x="4191872" y="2801553"/>
                </a:cubicBezTo>
                <a:cubicBezTo>
                  <a:pt x="4167785" y="2792159"/>
                  <a:pt x="4143699" y="2782766"/>
                  <a:pt x="4114796" y="2773375"/>
                </a:cubicBezTo>
                <a:close/>
                <a:moveTo>
                  <a:pt x="3954061" y="2700745"/>
                </a:moveTo>
                <a:cubicBezTo>
                  <a:pt x="3945727" y="2700745"/>
                  <a:pt x="3936202" y="2704317"/>
                  <a:pt x="3929058" y="2701936"/>
                </a:cubicBezTo>
                <a:cubicBezTo>
                  <a:pt x="3943345" y="2716225"/>
                  <a:pt x="3957633" y="2730513"/>
                  <a:pt x="3971920" y="2740037"/>
                </a:cubicBezTo>
                <a:cubicBezTo>
                  <a:pt x="3995733" y="2749561"/>
                  <a:pt x="4019545" y="2754327"/>
                  <a:pt x="4043358" y="2759088"/>
                </a:cubicBezTo>
                <a:cubicBezTo>
                  <a:pt x="4043358" y="2768612"/>
                  <a:pt x="4043358" y="2778137"/>
                  <a:pt x="4043358" y="2787661"/>
                </a:cubicBezTo>
                <a:cubicBezTo>
                  <a:pt x="4062408" y="2792423"/>
                  <a:pt x="4076695" y="2797187"/>
                  <a:pt x="4095745" y="2801948"/>
                </a:cubicBezTo>
                <a:cubicBezTo>
                  <a:pt x="4100508" y="2787661"/>
                  <a:pt x="4100508" y="2778137"/>
                  <a:pt x="4100508" y="2768612"/>
                </a:cubicBezTo>
                <a:cubicBezTo>
                  <a:pt x="4076695" y="2754327"/>
                  <a:pt x="4052883" y="2730513"/>
                  <a:pt x="4024308" y="2730513"/>
                </a:cubicBezTo>
                <a:cubicBezTo>
                  <a:pt x="4014783" y="2735275"/>
                  <a:pt x="4000495" y="2730513"/>
                  <a:pt x="3986208" y="2730513"/>
                </a:cubicBezTo>
                <a:cubicBezTo>
                  <a:pt x="3981445" y="2725750"/>
                  <a:pt x="3971920" y="2725750"/>
                  <a:pt x="3971920" y="2720988"/>
                </a:cubicBezTo>
                <a:cubicBezTo>
                  <a:pt x="3969539" y="2704317"/>
                  <a:pt x="3962395" y="2700745"/>
                  <a:pt x="3954061" y="2700745"/>
                </a:cubicBezTo>
                <a:close/>
                <a:moveTo>
                  <a:pt x="3841928" y="2682885"/>
                </a:moveTo>
                <a:cubicBezTo>
                  <a:pt x="3827458" y="2716225"/>
                  <a:pt x="3846752" y="2725750"/>
                  <a:pt x="3861223" y="2735275"/>
                </a:cubicBezTo>
                <a:cubicBezTo>
                  <a:pt x="3890164" y="2749561"/>
                  <a:pt x="3919106" y="2759088"/>
                  <a:pt x="3952871" y="2754327"/>
                </a:cubicBezTo>
                <a:cubicBezTo>
                  <a:pt x="3923929" y="2720988"/>
                  <a:pt x="3875694" y="2711461"/>
                  <a:pt x="3841928" y="2682885"/>
                </a:cubicBezTo>
                <a:close/>
                <a:moveTo>
                  <a:pt x="3986208" y="2668596"/>
                </a:moveTo>
                <a:cubicBezTo>
                  <a:pt x="3990970" y="2682885"/>
                  <a:pt x="3990970" y="2692410"/>
                  <a:pt x="3990970" y="2701937"/>
                </a:cubicBezTo>
                <a:cubicBezTo>
                  <a:pt x="4005258" y="2697174"/>
                  <a:pt x="4014783" y="2697174"/>
                  <a:pt x="4033833" y="2692410"/>
                </a:cubicBezTo>
                <a:cubicBezTo>
                  <a:pt x="4014783" y="2682885"/>
                  <a:pt x="4005258" y="2678122"/>
                  <a:pt x="3986208" y="2668596"/>
                </a:cubicBezTo>
                <a:close/>
                <a:moveTo>
                  <a:pt x="4325933" y="2654309"/>
                </a:moveTo>
                <a:cubicBezTo>
                  <a:pt x="4330695" y="2673359"/>
                  <a:pt x="4340220" y="2668596"/>
                  <a:pt x="4349745" y="2663833"/>
                </a:cubicBezTo>
                <a:cubicBezTo>
                  <a:pt x="4349745" y="2663833"/>
                  <a:pt x="4354508" y="2659072"/>
                  <a:pt x="4354508" y="2654309"/>
                </a:cubicBezTo>
                <a:cubicBezTo>
                  <a:pt x="4344983" y="2654309"/>
                  <a:pt x="4335458" y="2654309"/>
                  <a:pt x="4325933" y="2654309"/>
                </a:cubicBezTo>
                <a:close/>
                <a:moveTo>
                  <a:pt x="3832448" y="2635260"/>
                </a:moveTo>
                <a:cubicBezTo>
                  <a:pt x="3832448" y="2635260"/>
                  <a:pt x="3832448" y="2640022"/>
                  <a:pt x="3832448" y="2649546"/>
                </a:cubicBezTo>
                <a:cubicBezTo>
                  <a:pt x="3827628" y="2644784"/>
                  <a:pt x="3822809" y="2644784"/>
                  <a:pt x="3813171" y="2644784"/>
                </a:cubicBezTo>
                <a:cubicBezTo>
                  <a:pt x="3813171" y="2649546"/>
                  <a:pt x="3813171" y="2649546"/>
                  <a:pt x="3813171" y="2654308"/>
                </a:cubicBezTo>
                <a:cubicBezTo>
                  <a:pt x="3837267" y="2663832"/>
                  <a:pt x="3866182" y="2673358"/>
                  <a:pt x="3890278" y="2682883"/>
                </a:cubicBezTo>
                <a:cubicBezTo>
                  <a:pt x="3895097" y="2668596"/>
                  <a:pt x="3904736" y="2659071"/>
                  <a:pt x="3914374" y="2644784"/>
                </a:cubicBezTo>
                <a:cubicBezTo>
                  <a:pt x="3919193" y="2663832"/>
                  <a:pt x="3924013" y="2673358"/>
                  <a:pt x="3933651" y="2682883"/>
                </a:cubicBezTo>
                <a:cubicBezTo>
                  <a:pt x="3943290" y="2678121"/>
                  <a:pt x="3948109" y="2668596"/>
                  <a:pt x="3938470" y="2659071"/>
                </a:cubicBezTo>
                <a:cubicBezTo>
                  <a:pt x="3928832" y="2644784"/>
                  <a:pt x="3919193" y="2640022"/>
                  <a:pt x="3899917" y="2640022"/>
                </a:cubicBezTo>
                <a:cubicBezTo>
                  <a:pt x="3880640" y="2640022"/>
                  <a:pt x="3861363" y="2635260"/>
                  <a:pt x="3832448" y="2635260"/>
                </a:cubicBezTo>
                <a:close/>
                <a:moveTo>
                  <a:pt x="3732208" y="2630498"/>
                </a:moveTo>
                <a:cubicBezTo>
                  <a:pt x="3727446" y="2649546"/>
                  <a:pt x="3741733" y="2673359"/>
                  <a:pt x="3756021" y="2678121"/>
                </a:cubicBezTo>
                <a:cubicBezTo>
                  <a:pt x="3779834" y="2682885"/>
                  <a:pt x="3798884" y="2687648"/>
                  <a:pt x="3813171" y="2701936"/>
                </a:cubicBezTo>
                <a:cubicBezTo>
                  <a:pt x="3813171" y="2701936"/>
                  <a:pt x="3817934" y="2697173"/>
                  <a:pt x="3817934" y="2692410"/>
                </a:cubicBezTo>
                <a:cubicBezTo>
                  <a:pt x="3813171" y="2682885"/>
                  <a:pt x="3808409" y="2668596"/>
                  <a:pt x="3803646" y="2659071"/>
                </a:cubicBezTo>
                <a:cubicBezTo>
                  <a:pt x="3779834" y="2649546"/>
                  <a:pt x="3756021" y="2640022"/>
                  <a:pt x="3732208" y="2630498"/>
                </a:cubicBezTo>
                <a:close/>
                <a:moveTo>
                  <a:pt x="3419867" y="2467983"/>
                </a:moveTo>
                <a:cubicBezTo>
                  <a:pt x="3409152" y="2466196"/>
                  <a:pt x="3397245" y="2468578"/>
                  <a:pt x="3382958" y="2473341"/>
                </a:cubicBezTo>
                <a:cubicBezTo>
                  <a:pt x="3406770" y="2492393"/>
                  <a:pt x="3425820" y="2497156"/>
                  <a:pt x="3449633" y="2487630"/>
                </a:cubicBezTo>
                <a:cubicBezTo>
                  <a:pt x="3440108" y="2475723"/>
                  <a:pt x="3430583" y="2469769"/>
                  <a:pt x="3419867" y="2467983"/>
                </a:cubicBezTo>
                <a:close/>
                <a:moveTo>
                  <a:pt x="3290883" y="2459053"/>
                </a:moveTo>
                <a:cubicBezTo>
                  <a:pt x="3290883" y="2463816"/>
                  <a:pt x="3290883" y="2463816"/>
                  <a:pt x="3286121" y="2468579"/>
                </a:cubicBezTo>
                <a:cubicBezTo>
                  <a:pt x="3295646" y="2473342"/>
                  <a:pt x="3309933" y="2482867"/>
                  <a:pt x="3319458" y="2487631"/>
                </a:cubicBezTo>
                <a:cubicBezTo>
                  <a:pt x="3319458" y="2482867"/>
                  <a:pt x="3324221" y="2478105"/>
                  <a:pt x="3324221" y="2478105"/>
                </a:cubicBezTo>
                <a:cubicBezTo>
                  <a:pt x="3314696" y="2468579"/>
                  <a:pt x="3300408" y="2463816"/>
                  <a:pt x="3290883" y="2459053"/>
                </a:cubicBezTo>
                <a:close/>
                <a:moveTo>
                  <a:pt x="3465950" y="2452502"/>
                </a:moveTo>
                <a:cubicBezTo>
                  <a:pt x="3461010" y="2453394"/>
                  <a:pt x="3455621" y="2455478"/>
                  <a:pt x="3449633" y="2459050"/>
                </a:cubicBezTo>
                <a:cubicBezTo>
                  <a:pt x="3468794" y="2468576"/>
                  <a:pt x="3487956" y="2478102"/>
                  <a:pt x="3511907" y="2487627"/>
                </a:cubicBezTo>
                <a:cubicBezTo>
                  <a:pt x="3487956" y="2497153"/>
                  <a:pt x="3468794" y="2482865"/>
                  <a:pt x="3459213" y="2516203"/>
                </a:cubicBezTo>
                <a:cubicBezTo>
                  <a:pt x="3473585" y="2520963"/>
                  <a:pt x="3483165" y="2530493"/>
                  <a:pt x="3492746" y="2525730"/>
                </a:cubicBezTo>
                <a:cubicBezTo>
                  <a:pt x="3516698" y="2511441"/>
                  <a:pt x="3540649" y="2520963"/>
                  <a:pt x="3559811" y="2516203"/>
                </a:cubicBezTo>
                <a:cubicBezTo>
                  <a:pt x="3569392" y="2516203"/>
                  <a:pt x="3578972" y="2525730"/>
                  <a:pt x="3588553" y="2535256"/>
                </a:cubicBezTo>
                <a:cubicBezTo>
                  <a:pt x="3559811" y="2535256"/>
                  <a:pt x="3540649" y="2540017"/>
                  <a:pt x="3516698" y="2540017"/>
                </a:cubicBezTo>
                <a:cubicBezTo>
                  <a:pt x="3545440" y="2587638"/>
                  <a:pt x="3593343" y="2592401"/>
                  <a:pt x="3636456" y="2597162"/>
                </a:cubicBezTo>
                <a:cubicBezTo>
                  <a:pt x="3660408" y="2640022"/>
                  <a:pt x="3693941" y="2659071"/>
                  <a:pt x="3722683" y="2640022"/>
                </a:cubicBezTo>
                <a:cubicBezTo>
                  <a:pt x="3717892" y="2630498"/>
                  <a:pt x="3717892" y="2620974"/>
                  <a:pt x="3713102" y="2616211"/>
                </a:cubicBezTo>
                <a:cubicBezTo>
                  <a:pt x="3698731" y="2616211"/>
                  <a:pt x="3684360" y="2616211"/>
                  <a:pt x="3674779" y="2616211"/>
                </a:cubicBezTo>
                <a:cubicBezTo>
                  <a:pt x="3674779" y="2611449"/>
                  <a:pt x="3674779" y="2606687"/>
                  <a:pt x="3674779" y="2601925"/>
                </a:cubicBezTo>
                <a:cubicBezTo>
                  <a:pt x="3650827" y="2578114"/>
                  <a:pt x="3612505" y="2592401"/>
                  <a:pt x="3583763" y="2563829"/>
                </a:cubicBezTo>
                <a:cubicBezTo>
                  <a:pt x="3598134" y="2554305"/>
                  <a:pt x="3607714" y="2544780"/>
                  <a:pt x="3617295" y="2540017"/>
                </a:cubicBezTo>
                <a:cubicBezTo>
                  <a:pt x="3641247" y="2568590"/>
                  <a:pt x="3646037" y="2568590"/>
                  <a:pt x="3669989" y="2549542"/>
                </a:cubicBezTo>
                <a:cubicBezTo>
                  <a:pt x="3617295" y="2530493"/>
                  <a:pt x="3574182" y="2506679"/>
                  <a:pt x="3526278" y="2473339"/>
                </a:cubicBezTo>
                <a:cubicBezTo>
                  <a:pt x="3535859" y="2468576"/>
                  <a:pt x="3540649" y="2468576"/>
                  <a:pt x="3550230" y="2463813"/>
                </a:cubicBezTo>
                <a:cubicBezTo>
                  <a:pt x="3526278" y="2444762"/>
                  <a:pt x="3516698" y="2459050"/>
                  <a:pt x="3502327" y="2468576"/>
                </a:cubicBezTo>
                <a:cubicBezTo>
                  <a:pt x="3491549" y="2457860"/>
                  <a:pt x="3480770" y="2449822"/>
                  <a:pt x="3465950" y="2452502"/>
                </a:cubicBezTo>
                <a:close/>
                <a:moveTo>
                  <a:pt x="3390102" y="2422140"/>
                </a:moveTo>
                <a:cubicBezTo>
                  <a:pt x="3382958" y="2420950"/>
                  <a:pt x="3378196" y="2423331"/>
                  <a:pt x="3368671" y="2430475"/>
                </a:cubicBezTo>
                <a:cubicBezTo>
                  <a:pt x="3387721" y="2420949"/>
                  <a:pt x="3402008" y="2459053"/>
                  <a:pt x="3425821" y="2435238"/>
                </a:cubicBezTo>
                <a:cubicBezTo>
                  <a:pt x="3406771" y="2428094"/>
                  <a:pt x="3397246" y="2423331"/>
                  <a:pt x="3390102" y="2422140"/>
                </a:cubicBezTo>
                <a:close/>
                <a:moveTo>
                  <a:pt x="3271909" y="2406661"/>
                </a:moveTo>
                <a:cubicBezTo>
                  <a:pt x="3267071" y="2411424"/>
                  <a:pt x="3267071" y="2411424"/>
                  <a:pt x="3267071" y="2416187"/>
                </a:cubicBezTo>
                <a:cubicBezTo>
                  <a:pt x="3300937" y="2430476"/>
                  <a:pt x="3334804" y="2444765"/>
                  <a:pt x="3368671" y="2454290"/>
                </a:cubicBezTo>
                <a:cubicBezTo>
                  <a:pt x="3368671" y="2449528"/>
                  <a:pt x="3368671" y="2449528"/>
                  <a:pt x="3368671" y="2449528"/>
                </a:cubicBezTo>
                <a:cubicBezTo>
                  <a:pt x="3334804" y="2435239"/>
                  <a:pt x="3310614" y="2401898"/>
                  <a:pt x="3271909" y="2406661"/>
                </a:cubicBezTo>
                <a:close/>
                <a:moveTo>
                  <a:pt x="3363769" y="2361341"/>
                </a:moveTo>
                <a:cubicBezTo>
                  <a:pt x="3359230" y="2361713"/>
                  <a:pt x="3354085" y="2363797"/>
                  <a:pt x="3348033" y="2368557"/>
                </a:cubicBezTo>
                <a:cubicBezTo>
                  <a:pt x="3377084" y="2387609"/>
                  <a:pt x="3406136" y="2401898"/>
                  <a:pt x="3435187" y="2416186"/>
                </a:cubicBezTo>
                <a:cubicBezTo>
                  <a:pt x="3440029" y="2411423"/>
                  <a:pt x="3440029" y="2406661"/>
                  <a:pt x="3444871" y="2406661"/>
                </a:cubicBezTo>
                <a:cubicBezTo>
                  <a:pt x="3425503" y="2397135"/>
                  <a:pt x="3415819" y="2387609"/>
                  <a:pt x="3396452" y="2378083"/>
                </a:cubicBezTo>
                <a:cubicBezTo>
                  <a:pt x="3385558" y="2374511"/>
                  <a:pt x="3377387" y="2360225"/>
                  <a:pt x="3363769" y="2361341"/>
                </a:cubicBezTo>
                <a:close/>
                <a:moveTo>
                  <a:pt x="3440108" y="2359032"/>
                </a:moveTo>
                <a:cubicBezTo>
                  <a:pt x="3440108" y="2359032"/>
                  <a:pt x="3440108" y="2363795"/>
                  <a:pt x="3440108" y="2368556"/>
                </a:cubicBezTo>
                <a:cubicBezTo>
                  <a:pt x="3449633" y="2368556"/>
                  <a:pt x="3454395" y="2373319"/>
                  <a:pt x="3463920" y="2378082"/>
                </a:cubicBezTo>
                <a:cubicBezTo>
                  <a:pt x="3463920" y="2373319"/>
                  <a:pt x="3463920" y="2368556"/>
                  <a:pt x="3468683" y="2368556"/>
                </a:cubicBezTo>
                <a:cubicBezTo>
                  <a:pt x="3459158" y="2363795"/>
                  <a:pt x="3449633" y="2363795"/>
                  <a:pt x="3440108" y="2359032"/>
                </a:cubicBezTo>
                <a:close/>
                <a:moveTo>
                  <a:pt x="3698871" y="2330459"/>
                </a:moveTo>
                <a:cubicBezTo>
                  <a:pt x="3698871" y="2335223"/>
                  <a:pt x="3698871" y="2335223"/>
                  <a:pt x="3698871" y="2335223"/>
                </a:cubicBezTo>
                <a:cubicBezTo>
                  <a:pt x="3703633" y="2339985"/>
                  <a:pt x="3708396" y="2339985"/>
                  <a:pt x="3713158" y="2344747"/>
                </a:cubicBezTo>
                <a:cubicBezTo>
                  <a:pt x="3717921" y="2339985"/>
                  <a:pt x="3717921" y="2339985"/>
                  <a:pt x="3717921" y="2335223"/>
                </a:cubicBezTo>
                <a:cubicBezTo>
                  <a:pt x="3713158" y="2335223"/>
                  <a:pt x="3703633" y="2330459"/>
                  <a:pt x="3698871" y="2330459"/>
                </a:cubicBezTo>
                <a:close/>
                <a:moveTo>
                  <a:pt x="3349978" y="2304488"/>
                </a:moveTo>
                <a:cubicBezTo>
                  <a:pt x="3343284" y="2303667"/>
                  <a:pt x="3336285" y="2304264"/>
                  <a:pt x="3328983" y="2306644"/>
                </a:cubicBezTo>
                <a:cubicBezTo>
                  <a:pt x="3348456" y="2320933"/>
                  <a:pt x="3367929" y="2344746"/>
                  <a:pt x="3402008" y="2339985"/>
                </a:cubicBezTo>
                <a:cubicBezTo>
                  <a:pt x="3387403" y="2322124"/>
                  <a:pt x="3370059" y="2306943"/>
                  <a:pt x="3349978" y="2304488"/>
                </a:cubicBezTo>
                <a:close/>
                <a:moveTo>
                  <a:pt x="3200396" y="2282836"/>
                </a:moveTo>
                <a:cubicBezTo>
                  <a:pt x="3228971" y="2306644"/>
                  <a:pt x="3228971" y="2306644"/>
                  <a:pt x="3238496" y="2282836"/>
                </a:cubicBezTo>
                <a:cubicBezTo>
                  <a:pt x="3224208" y="2282836"/>
                  <a:pt x="3214683" y="2282836"/>
                  <a:pt x="3200396" y="2282836"/>
                </a:cubicBezTo>
                <a:close/>
                <a:moveTo>
                  <a:pt x="3587746" y="2254260"/>
                </a:moveTo>
                <a:cubicBezTo>
                  <a:pt x="3607373" y="2268549"/>
                  <a:pt x="3622093" y="2273312"/>
                  <a:pt x="3641721" y="2282836"/>
                </a:cubicBezTo>
                <a:cubicBezTo>
                  <a:pt x="3622093" y="2254260"/>
                  <a:pt x="3622093" y="2254260"/>
                  <a:pt x="3587746" y="2254260"/>
                </a:cubicBezTo>
                <a:close/>
                <a:moveTo>
                  <a:pt x="2975010" y="2239973"/>
                </a:moveTo>
                <a:cubicBezTo>
                  <a:pt x="2965446" y="2254260"/>
                  <a:pt x="2965446" y="2263785"/>
                  <a:pt x="2979793" y="2268549"/>
                </a:cubicBezTo>
                <a:cubicBezTo>
                  <a:pt x="2989358" y="2268549"/>
                  <a:pt x="2998922" y="2273312"/>
                  <a:pt x="3008487" y="2278076"/>
                </a:cubicBezTo>
                <a:cubicBezTo>
                  <a:pt x="3056310" y="2306644"/>
                  <a:pt x="3104134" y="2339985"/>
                  <a:pt x="3151957" y="2363795"/>
                </a:cubicBezTo>
                <a:cubicBezTo>
                  <a:pt x="3175869" y="2378083"/>
                  <a:pt x="3194999" y="2378083"/>
                  <a:pt x="3218910" y="2387608"/>
                </a:cubicBezTo>
                <a:cubicBezTo>
                  <a:pt x="3223693" y="2387608"/>
                  <a:pt x="3233257" y="2382845"/>
                  <a:pt x="3247604" y="2382845"/>
                </a:cubicBezTo>
                <a:cubicBezTo>
                  <a:pt x="3228475" y="2363795"/>
                  <a:pt x="3218910" y="2354270"/>
                  <a:pt x="3199781" y="2339985"/>
                </a:cubicBezTo>
                <a:cubicBezTo>
                  <a:pt x="3223693" y="2344746"/>
                  <a:pt x="3238040" y="2349511"/>
                  <a:pt x="3257169" y="2354270"/>
                </a:cubicBezTo>
                <a:cubicBezTo>
                  <a:pt x="3252387" y="2368557"/>
                  <a:pt x="3252387" y="2382845"/>
                  <a:pt x="3252387" y="2401896"/>
                </a:cubicBezTo>
                <a:cubicBezTo>
                  <a:pt x="3266734" y="2387608"/>
                  <a:pt x="3276299" y="2378083"/>
                  <a:pt x="3285863" y="2373319"/>
                </a:cubicBezTo>
                <a:cubicBezTo>
                  <a:pt x="3304993" y="2382845"/>
                  <a:pt x="3328904" y="2392370"/>
                  <a:pt x="3348034" y="2397134"/>
                </a:cubicBezTo>
                <a:cubicBezTo>
                  <a:pt x="3333687" y="2373319"/>
                  <a:pt x="3300210" y="2373319"/>
                  <a:pt x="3281081" y="2344746"/>
                </a:cubicBezTo>
                <a:cubicBezTo>
                  <a:pt x="3295428" y="2344746"/>
                  <a:pt x="3304993" y="2344746"/>
                  <a:pt x="3314557" y="2344746"/>
                </a:cubicBezTo>
                <a:cubicBezTo>
                  <a:pt x="3314557" y="2339985"/>
                  <a:pt x="3314557" y="2339985"/>
                  <a:pt x="3314557" y="2339985"/>
                </a:cubicBezTo>
                <a:cubicBezTo>
                  <a:pt x="3295428" y="2325695"/>
                  <a:pt x="3276299" y="2316170"/>
                  <a:pt x="3257169" y="2301883"/>
                </a:cubicBezTo>
                <a:cubicBezTo>
                  <a:pt x="3252387" y="2311409"/>
                  <a:pt x="3252387" y="2320933"/>
                  <a:pt x="3252387" y="2325695"/>
                </a:cubicBezTo>
                <a:cubicBezTo>
                  <a:pt x="3214128" y="2349511"/>
                  <a:pt x="3194999" y="2316170"/>
                  <a:pt x="3171087" y="2311409"/>
                </a:cubicBezTo>
                <a:cubicBezTo>
                  <a:pt x="3142393" y="2301883"/>
                  <a:pt x="3118481" y="2292358"/>
                  <a:pt x="3085005" y="2282836"/>
                </a:cubicBezTo>
                <a:cubicBezTo>
                  <a:pt x="3085005" y="2282836"/>
                  <a:pt x="3080222" y="2287588"/>
                  <a:pt x="3065875" y="2297119"/>
                </a:cubicBezTo>
                <a:cubicBezTo>
                  <a:pt x="3065875" y="2278076"/>
                  <a:pt x="3061093" y="2268549"/>
                  <a:pt x="3056310" y="2249497"/>
                </a:cubicBezTo>
                <a:cubicBezTo>
                  <a:pt x="3027616" y="2278076"/>
                  <a:pt x="3003705" y="2249497"/>
                  <a:pt x="2975010" y="2239973"/>
                </a:cubicBezTo>
                <a:close/>
                <a:moveTo>
                  <a:pt x="2946396" y="2216168"/>
                </a:moveTo>
                <a:cubicBezTo>
                  <a:pt x="2951158" y="2220933"/>
                  <a:pt x="2951158" y="2225695"/>
                  <a:pt x="2951158" y="2230460"/>
                </a:cubicBezTo>
                <a:cubicBezTo>
                  <a:pt x="2960684" y="2230460"/>
                  <a:pt x="2960684" y="2230460"/>
                  <a:pt x="2960684" y="2230460"/>
                </a:cubicBezTo>
                <a:cubicBezTo>
                  <a:pt x="2960684" y="2225695"/>
                  <a:pt x="2955921" y="2220933"/>
                  <a:pt x="2955921" y="2216168"/>
                </a:cubicBezTo>
                <a:cubicBezTo>
                  <a:pt x="2955921" y="2216168"/>
                  <a:pt x="2951158" y="2216168"/>
                  <a:pt x="2946396" y="2216168"/>
                </a:cubicBezTo>
                <a:close/>
                <a:moveTo>
                  <a:pt x="3046514" y="2154252"/>
                </a:moveTo>
                <a:cubicBezTo>
                  <a:pt x="3046514" y="2159015"/>
                  <a:pt x="3041646" y="2163780"/>
                  <a:pt x="3041646" y="2163780"/>
                </a:cubicBezTo>
                <a:cubicBezTo>
                  <a:pt x="3051382" y="2168544"/>
                  <a:pt x="3056251" y="2173303"/>
                  <a:pt x="3065987" y="2178064"/>
                </a:cubicBezTo>
                <a:cubicBezTo>
                  <a:pt x="3070856" y="2182828"/>
                  <a:pt x="3080592" y="2182828"/>
                  <a:pt x="3085461" y="2192354"/>
                </a:cubicBezTo>
                <a:cubicBezTo>
                  <a:pt x="3095197" y="2197115"/>
                  <a:pt x="3104934" y="2197115"/>
                  <a:pt x="3114671" y="2187592"/>
                </a:cubicBezTo>
                <a:cubicBezTo>
                  <a:pt x="3090329" y="2173303"/>
                  <a:pt x="3070856" y="2163780"/>
                  <a:pt x="3046514" y="2154252"/>
                </a:cubicBezTo>
                <a:close/>
                <a:moveTo>
                  <a:pt x="2582858" y="2101873"/>
                </a:moveTo>
                <a:cubicBezTo>
                  <a:pt x="2601908" y="2116160"/>
                  <a:pt x="2620958" y="2120919"/>
                  <a:pt x="2635246" y="2130437"/>
                </a:cubicBezTo>
                <a:cubicBezTo>
                  <a:pt x="2611433" y="2101873"/>
                  <a:pt x="2611433" y="2101873"/>
                  <a:pt x="2582858" y="2101873"/>
                </a:cubicBezTo>
                <a:close/>
                <a:moveTo>
                  <a:pt x="2989258" y="2087574"/>
                </a:moveTo>
                <a:cubicBezTo>
                  <a:pt x="2989258" y="2092336"/>
                  <a:pt x="2989258" y="2092336"/>
                  <a:pt x="2989258" y="2097099"/>
                </a:cubicBezTo>
                <a:cubicBezTo>
                  <a:pt x="3008527" y="2106626"/>
                  <a:pt x="3032613" y="2120910"/>
                  <a:pt x="3056699" y="2130431"/>
                </a:cubicBezTo>
                <a:cubicBezTo>
                  <a:pt x="3075968" y="2144721"/>
                  <a:pt x="3100054" y="2154250"/>
                  <a:pt x="3124141" y="2168539"/>
                </a:cubicBezTo>
                <a:cubicBezTo>
                  <a:pt x="3124141" y="2168539"/>
                  <a:pt x="3124141" y="2163776"/>
                  <a:pt x="3128958" y="2163776"/>
                </a:cubicBezTo>
                <a:cubicBezTo>
                  <a:pt x="3085603" y="2130431"/>
                  <a:pt x="3051882" y="2087574"/>
                  <a:pt x="2989258" y="2087574"/>
                </a:cubicBezTo>
                <a:close/>
                <a:moveTo>
                  <a:pt x="3281358" y="2073287"/>
                </a:moveTo>
                <a:cubicBezTo>
                  <a:pt x="3281358" y="2073287"/>
                  <a:pt x="3276595" y="2073287"/>
                  <a:pt x="3271833" y="2078049"/>
                </a:cubicBezTo>
                <a:cubicBezTo>
                  <a:pt x="3271833" y="2078049"/>
                  <a:pt x="3271833" y="2087575"/>
                  <a:pt x="3276595" y="2087575"/>
                </a:cubicBezTo>
                <a:cubicBezTo>
                  <a:pt x="3276595" y="2087575"/>
                  <a:pt x="3281358" y="2087575"/>
                  <a:pt x="3286121" y="2087575"/>
                </a:cubicBezTo>
                <a:cubicBezTo>
                  <a:pt x="3286121" y="2078049"/>
                  <a:pt x="3286121" y="2073287"/>
                  <a:pt x="3281358" y="2073287"/>
                </a:cubicBezTo>
                <a:close/>
                <a:moveTo>
                  <a:pt x="3133721" y="2068524"/>
                </a:moveTo>
                <a:cubicBezTo>
                  <a:pt x="3152771" y="2092337"/>
                  <a:pt x="3152771" y="2092337"/>
                  <a:pt x="3171821" y="2087574"/>
                </a:cubicBezTo>
                <a:cubicBezTo>
                  <a:pt x="3157533" y="2082812"/>
                  <a:pt x="3152771" y="2078049"/>
                  <a:pt x="3133721" y="2068524"/>
                </a:cubicBezTo>
                <a:close/>
                <a:moveTo>
                  <a:pt x="2793114" y="2063779"/>
                </a:moveTo>
                <a:lnTo>
                  <a:pt x="2793996" y="2063779"/>
                </a:lnTo>
                <a:lnTo>
                  <a:pt x="2793996" y="2064946"/>
                </a:lnTo>
                <a:close/>
                <a:moveTo>
                  <a:pt x="2779709" y="2059392"/>
                </a:moveTo>
                <a:lnTo>
                  <a:pt x="2793113" y="2063779"/>
                </a:lnTo>
                <a:lnTo>
                  <a:pt x="2792408" y="2063779"/>
                </a:lnTo>
                <a:lnTo>
                  <a:pt x="2792408" y="2065367"/>
                </a:lnTo>
                <a:lnTo>
                  <a:pt x="2793996" y="2065367"/>
                </a:lnTo>
                <a:lnTo>
                  <a:pt x="2793996" y="2064946"/>
                </a:lnTo>
                <a:lnTo>
                  <a:pt x="2807059" y="2082233"/>
                </a:lnTo>
                <a:cubicBezTo>
                  <a:pt x="2813729" y="2085210"/>
                  <a:pt x="2822218" y="2085210"/>
                  <a:pt x="2831919" y="2082829"/>
                </a:cubicBezTo>
                <a:cubicBezTo>
                  <a:pt x="2836770" y="2092354"/>
                  <a:pt x="2836770" y="2101878"/>
                  <a:pt x="2841621" y="2111409"/>
                </a:cubicBezTo>
                <a:cubicBezTo>
                  <a:pt x="2817367" y="2120924"/>
                  <a:pt x="2793114" y="2082829"/>
                  <a:pt x="2773711" y="2120924"/>
                </a:cubicBezTo>
                <a:cubicBezTo>
                  <a:pt x="2764009" y="2101878"/>
                  <a:pt x="2759158" y="2092354"/>
                  <a:pt x="2754308" y="2082829"/>
                </a:cubicBezTo>
                <a:lnTo>
                  <a:pt x="2778121" y="2059449"/>
                </a:lnTo>
                <a:lnTo>
                  <a:pt x="2778121" y="2060605"/>
                </a:lnTo>
                <a:lnTo>
                  <a:pt x="2779709" y="2060605"/>
                </a:lnTo>
                <a:close/>
                <a:moveTo>
                  <a:pt x="2778563" y="2059017"/>
                </a:moveTo>
                <a:lnTo>
                  <a:pt x="2779709" y="2059017"/>
                </a:lnTo>
                <a:lnTo>
                  <a:pt x="2779709" y="2059392"/>
                </a:lnTo>
                <a:close/>
                <a:moveTo>
                  <a:pt x="2778121" y="2059017"/>
                </a:moveTo>
                <a:lnTo>
                  <a:pt x="2778561" y="2059017"/>
                </a:lnTo>
                <a:lnTo>
                  <a:pt x="2778121" y="2059449"/>
                </a:lnTo>
                <a:close/>
                <a:moveTo>
                  <a:pt x="2778561" y="2059016"/>
                </a:moveTo>
                <a:lnTo>
                  <a:pt x="2778563" y="2059017"/>
                </a:lnTo>
                <a:lnTo>
                  <a:pt x="2778561" y="2059017"/>
                </a:lnTo>
                <a:close/>
                <a:moveTo>
                  <a:pt x="3224208" y="2059000"/>
                </a:moveTo>
                <a:cubicBezTo>
                  <a:pt x="3243258" y="2078050"/>
                  <a:pt x="3252783" y="2073287"/>
                  <a:pt x="3262308" y="2059000"/>
                </a:cubicBezTo>
                <a:cubicBezTo>
                  <a:pt x="3252783" y="2059000"/>
                  <a:pt x="3243258" y="2059000"/>
                  <a:pt x="3224208" y="2059000"/>
                </a:cubicBezTo>
                <a:close/>
                <a:moveTo>
                  <a:pt x="2806061" y="2053063"/>
                </a:moveTo>
                <a:cubicBezTo>
                  <a:pt x="2809871" y="2050682"/>
                  <a:pt x="2814951" y="2051873"/>
                  <a:pt x="2822571" y="2063779"/>
                </a:cubicBezTo>
                <a:cubicBezTo>
                  <a:pt x="2812411" y="2063779"/>
                  <a:pt x="2802251" y="2063779"/>
                  <a:pt x="2797171" y="2063779"/>
                </a:cubicBezTo>
                <a:cubicBezTo>
                  <a:pt x="2799711" y="2061397"/>
                  <a:pt x="2802251" y="2055444"/>
                  <a:pt x="2806061" y="2053063"/>
                </a:cubicBezTo>
                <a:close/>
                <a:moveTo>
                  <a:pt x="2778121" y="2035204"/>
                </a:moveTo>
                <a:cubicBezTo>
                  <a:pt x="2787646" y="2035204"/>
                  <a:pt x="2792409" y="2035204"/>
                  <a:pt x="2801934" y="2035204"/>
                </a:cubicBezTo>
                <a:cubicBezTo>
                  <a:pt x="2792409" y="2044729"/>
                  <a:pt x="2787646" y="2054254"/>
                  <a:pt x="2778121" y="2059016"/>
                </a:cubicBezTo>
                <a:cubicBezTo>
                  <a:pt x="2778121" y="2049491"/>
                  <a:pt x="2778121" y="2039966"/>
                  <a:pt x="2778121" y="2035204"/>
                </a:cubicBezTo>
                <a:close/>
                <a:moveTo>
                  <a:pt x="2673346" y="2025679"/>
                </a:moveTo>
                <a:cubicBezTo>
                  <a:pt x="2720971" y="2025679"/>
                  <a:pt x="2720971" y="2025679"/>
                  <a:pt x="2740021" y="2059017"/>
                </a:cubicBezTo>
                <a:cubicBezTo>
                  <a:pt x="2711446" y="2059017"/>
                  <a:pt x="2692396" y="2039967"/>
                  <a:pt x="2673346" y="2025679"/>
                </a:cubicBezTo>
                <a:close/>
                <a:moveTo>
                  <a:pt x="2582858" y="1978054"/>
                </a:moveTo>
                <a:cubicBezTo>
                  <a:pt x="2601908" y="1982816"/>
                  <a:pt x="2620958" y="1987579"/>
                  <a:pt x="2635246" y="1992341"/>
                </a:cubicBezTo>
                <a:cubicBezTo>
                  <a:pt x="2630483" y="2016154"/>
                  <a:pt x="2625721" y="2030441"/>
                  <a:pt x="2597145" y="2039966"/>
                </a:cubicBezTo>
                <a:cubicBezTo>
                  <a:pt x="2606670" y="2025679"/>
                  <a:pt x="2611433" y="2016154"/>
                  <a:pt x="2620958" y="2001866"/>
                </a:cubicBezTo>
                <a:cubicBezTo>
                  <a:pt x="2606670" y="2006629"/>
                  <a:pt x="2597145" y="2006629"/>
                  <a:pt x="2587620" y="2006629"/>
                </a:cubicBezTo>
                <a:cubicBezTo>
                  <a:pt x="2587620" y="1997104"/>
                  <a:pt x="2582858" y="1992341"/>
                  <a:pt x="2582858" y="1978054"/>
                </a:cubicBezTo>
                <a:close/>
                <a:moveTo>
                  <a:pt x="2462671" y="1911381"/>
                </a:moveTo>
                <a:cubicBezTo>
                  <a:pt x="2496472" y="1935193"/>
                  <a:pt x="2520615" y="1954243"/>
                  <a:pt x="2544759" y="1968530"/>
                </a:cubicBezTo>
                <a:cubicBezTo>
                  <a:pt x="2530273" y="1978055"/>
                  <a:pt x="2520615" y="1982818"/>
                  <a:pt x="2506129" y="1992342"/>
                </a:cubicBezTo>
                <a:cubicBezTo>
                  <a:pt x="2501301" y="1954243"/>
                  <a:pt x="2501301" y="1954243"/>
                  <a:pt x="2433707" y="1954243"/>
                </a:cubicBezTo>
                <a:cubicBezTo>
                  <a:pt x="2443362" y="1949481"/>
                  <a:pt x="2448190" y="1944718"/>
                  <a:pt x="2453018" y="1939956"/>
                </a:cubicBezTo>
                <a:cubicBezTo>
                  <a:pt x="2448190" y="1935193"/>
                  <a:pt x="2438534" y="1930431"/>
                  <a:pt x="2428879" y="1920906"/>
                </a:cubicBezTo>
                <a:cubicBezTo>
                  <a:pt x="2448190" y="1916144"/>
                  <a:pt x="2457843" y="1911381"/>
                  <a:pt x="2462671" y="1911381"/>
                </a:cubicBezTo>
                <a:close/>
                <a:moveTo>
                  <a:pt x="2543196" y="1910265"/>
                </a:moveTo>
                <a:cubicBezTo>
                  <a:pt x="2554581" y="1908702"/>
                  <a:pt x="2562618" y="1918525"/>
                  <a:pt x="2573334" y="1925669"/>
                </a:cubicBezTo>
                <a:cubicBezTo>
                  <a:pt x="2554284" y="1930431"/>
                  <a:pt x="2544758" y="1925669"/>
                  <a:pt x="2530471" y="1916144"/>
                </a:cubicBezTo>
                <a:cubicBezTo>
                  <a:pt x="2535233" y="1912572"/>
                  <a:pt x="2539401" y="1910786"/>
                  <a:pt x="2543196" y="1910265"/>
                </a:cubicBezTo>
                <a:close/>
                <a:moveTo>
                  <a:pt x="2874958" y="1882787"/>
                </a:moveTo>
                <a:cubicBezTo>
                  <a:pt x="2898770" y="1897075"/>
                  <a:pt x="2917821" y="1906600"/>
                  <a:pt x="2936871" y="1916125"/>
                </a:cubicBezTo>
                <a:cubicBezTo>
                  <a:pt x="2913058" y="1882787"/>
                  <a:pt x="2903533" y="1878025"/>
                  <a:pt x="2874958" y="1882787"/>
                </a:cubicBezTo>
                <a:close/>
                <a:moveTo>
                  <a:pt x="2390774" y="1873279"/>
                </a:moveTo>
                <a:cubicBezTo>
                  <a:pt x="2390774" y="1873279"/>
                  <a:pt x="2390774" y="1873279"/>
                  <a:pt x="2395536" y="1878042"/>
                </a:cubicBezTo>
                <a:cubicBezTo>
                  <a:pt x="2386014" y="1887567"/>
                  <a:pt x="2381251" y="1892329"/>
                  <a:pt x="2371723" y="1901855"/>
                </a:cubicBezTo>
                <a:cubicBezTo>
                  <a:pt x="2371723" y="1906617"/>
                  <a:pt x="2376487" y="1916142"/>
                  <a:pt x="2381251" y="1930429"/>
                </a:cubicBezTo>
                <a:cubicBezTo>
                  <a:pt x="2357436" y="1916142"/>
                  <a:pt x="2343150" y="1906617"/>
                  <a:pt x="2324102" y="1892329"/>
                </a:cubicBezTo>
                <a:cubicBezTo>
                  <a:pt x="2352673" y="1882804"/>
                  <a:pt x="2371723" y="1878042"/>
                  <a:pt x="2390774" y="1873279"/>
                </a:cubicBezTo>
                <a:close/>
                <a:moveTo>
                  <a:pt x="2212975" y="1844701"/>
                </a:moveTo>
                <a:cubicBezTo>
                  <a:pt x="2198685" y="1844701"/>
                  <a:pt x="2189159" y="1854226"/>
                  <a:pt x="2189159" y="1873276"/>
                </a:cubicBezTo>
                <a:cubicBezTo>
                  <a:pt x="2193922" y="1878039"/>
                  <a:pt x="2203448" y="1878039"/>
                  <a:pt x="2212975" y="1882801"/>
                </a:cubicBezTo>
                <a:cubicBezTo>
                  <a:pt x="2212975" y="1868514"/>
                  <a:pt x="2212975" y="1858989"/>
                  <a:pt x="2212975" y="1844701"/>
                </a:cubicBezTo>
                <a:close/>
                <a:moveTo>
                  <a:pt x="2433635" y="1830398"/>
                </a:moveTo>
                <a:cubicBezTo>
                  <a:pt x="2433635" y="1835161"/>
                  <a:pt x="2433635" y="1835161"/>
                  <a:pt x="2428872" y="1839923"/>
                </a:cubicBezTo>
                <a:cubicBezTo>
                  <a:pt x="2438399" y="1839923"/>
                  <a:pt x="2443159" y="1844686"/>
                  <a:pt x="2447922" y="1844686"/>
                </a:cubicBezTo>
                <a:cubicBezTo>
                  <a:pt x="2452684" y="1844686"/>
                  <a:pt x="2452684" y="1839923"/>
                  <a:pt x="2452684" y="1839923"/>
                </a:cubicBezTo>
                <a:cubicBezTo>
                  <a:pt x="2443159" y="1835161"/>
                  <a:pt x="2438399" y="1835161"/>
                  <a:pt x="2433635" y="1830398"/>
                </a:cubicBezTo>
                <a:close/>
                <a:moveTo>
                  <a:pt x="2339429" y="1795442"/>
                </a:moveTo>
                <a:cubicBezTo>
                  <a:pt x="2355055" y="1795889"/>
                  <a:pt x="2358629" y="1803033"/>
                  <a:pt x="2362199" y="1820892"/>
                </a:cubicBezTo>
                <a:cubicBezTo>
                  <a:pt x="2347913" y="1811367"/>
                  <a:pt x="2333623" y="1806605"/>
                  <a:pt x="2319339" y="1797079"/>
                </a:cubicBezTo>
                <a:cubicBezTo>
                  <a:pt x="2327670" y="1795889"/>
                  <a:pt x="2334220" y="1795293"/>
                  <a:pt x="2339429" y="1795442"/>
                </a:cubicBezTo>
                <a:close/>
                <a:moveTo>
                  <a:pt x="2678108" y="1787536"/>
                </a:moveTo>
                <a:cubicBezTo>
                  <a:pt x="2692395" y="1816111"/>
                  <a:pt x="2711446" y="1820874"/>
                  <a:pt x="2730496" y="1820874"/>
                </a:cubicBezTo>
                <a:cubicBezTo>
                  <a:pt x="2716208" y="1806586"/>
                  <a:pt x="2706683" y="1787536"/>
                  <a:pt x="2678108" y="1787536"/>
                </a:cubicBezTo>
                <a:close/>
                <a:moveTo>
                  <a:pt x="2107900" y="1772967"/>
                </a:moveTo>
                <a:cubicBezTo>
                  <a:pt x="2118616" y="1770288"/>
                  <a:pt x="2121296" y="1775646"/>
                  <a:pt x="2132010" y="1797078"/>
                </a:cubicBezTo>
                <a:cubicBezTo>
                  <a:pt x="2112962" y="1792315"/>
                  <a:pt x="2103435" y="1782790"/>
                  <a:pt x="2093911" y="1778028"/>
                </a:cubicBezTo>
                <a:cubicBezTo>
                  <a:pt x="2099864" y="1775646"/>
                  <a:pt x="2104328" y="1773860"/>
                  <a:pt x="2107900" y="1772967"/>
                </a:cubicBezTo>
                <a:close/>
                <a:moveTo>
                  <a:pt x="2041524" y="1730402"/>
                </a:moveTo>
                <a:cubicBezTo>
                  <a:pt x="2060577" y="1735165"/>
                  <a:pt x="2070099" y="1739928"/>
                  <a:pt x="2084388" y="1744690"/>
                </a:cubicBezTo>
                <a:cubicBezTo>
                  <a:pt x="2070099" y="1754215"/>
                  <a:pt x="2055814" y="1758978"/>
                  <a:pt x="2041524" y="1730402"/>
                </a:cubicBezTo>
                <a:close/>
                <a:moveTo>
                  <a:pt x="2241549" y="1720876"/>
                </a:moveTo>
                <a:cubicBezTo>
                  <a:pt x="2246627" y="1720876"/>
                  <a:pt x="2251709" y="1720876"/>
                  <a:pt x="2256787" y="1720876"/>
                </a:cubicBezTo>
                <a:cubicBezTo>
                  <a:pt x="2256787" y="1720876"/>
                  <a:pt x="2261870" y="1725639"/>
                  <a:pt x="2266949" y="1730402"/>
                </a:cubicBezTo>
                <a:cubicBezTo>
                  <a:pt x="2266949" y="1730402"/>
                  <a:pt x="2266949" y="1730402"/>
                  <a:pt x="2261870" y="1735165"/>
                </a:cubicBezTo>
                <a:cubicBezTo>
                  <a:pt x="2251709" y="1730402"/>
                  <a:pt x="2246627" y="1730402"/>
                  <a:pt x="2241549" y="1725639"/>
                </a:cubicBezTo>
                <a:cubicBezTo>
                  <a:pt x="2241549" y="1725639"/>
                  <a:pt x="2241549" y="1725639"/>
                  <a:pt x="2241549" y="1720876"/>
                </a:cubicBezTo>
                <a:close/>
                <a:moveTo>
                  <a:pt x="2194091" y="1716114"/>
                </a:moveTo>
                <a:cubicBezTo>
                  <a:pt x="2223166" y="1730402"/>
                  <a:pt x="2247397" y="1744690"/>
                  <a:pt x="2276474" y="1758978"/>
                </a:cubicBezTo>
                <a:cubicBezTo>
                  <a:pt x="2252243" y="1778028"/>
                  <a:pt x="2232862" y="1773266"/>
                  <a:pt x="2213474" y="1749453"/>
                </a:cubicBezTo>
                <a:cubicBezTo>
                  <a:pt x="2208627" y="1739928"/>
                  <a:pt x="2194091" y="1735165"/>
                  <a:pt x="2184401" y="1730402"/>
                </a:cubicBezTo>
                <a:cubicBezTo>
                  <a:pt x="2189244" y="1725640"/>
                  <a:pt x="2189244" y="1720877"/>
                  <a:pt x="2194091" y="1716114"/>
                </a:cubicBezTo>
                <a:close/>
                <a:moveTo>
                  <a:pt x="2347908" y="1698634"/>
                </a:moveTo>
                <a:cubicBezTo>
                  <a:pt x="2347908" y="1698634"/>
                  <a:pt x="2347908" y="1698634"/>
                  <a:pt x="2347908" y="1702867"/>
                </a:cubicBezTo>
                <a:cubicBezTo>
                  <a:pt x="2352670" y="1702867"/>
                  <a:pt x="2362197" y="1707101"/>
                  <a:pt x="2366960" y="1711334"/>
                </a:cubicBezTo>
                <a:cubicBezTo>
                  <a:pt x="2371723" y="1707101"/>
                  <a:pt x="2371723" y="1707101"/>
                  <a:pt x="2371723" y="1707101"/>
                </a:cubicBezTo>
                <a:cubicBezTo>
                  <a:pt x="2366960" y="1702867"/>
                  <a:pt x="2357433" y="1698634"/>
                  <a:pt x="2347908" y="1698634"/>
                </a:cubicBezTo>
                <a:close/>
                <a:moveTo>
                  <a:pt x="1981992" y="1689723"/>
                </a:moveTo>
                <a:cubicBezTo>
                  <a:pt x="1988785" y="1691509"/>
                  <a:pt x="1993724" y="1696272"/>
                  <a:pt x="1998661" y="1698653"/>
                </a:cubicBezTo>
                <a:cubicBezTo>
                  <a:pt x="1998661" y="1698653"/>
                  <a:pt x="1998661" y="1698653"/>
                  <a:pt x="1998661" y="1703415"/>
                </a:cubicBezTo>
                <a:cubicBezTo>
                  <a:pt x="1988785" y="1703415"/>
                  <a:pt x="1973966" y="1703415"/>
                  <a:pt x="1954213" y="1698653"/>
                </a:cubicBezTo>
                <a:cubicBezTo>
                  <a:pt x="1966560" y="1689127"/>
                  <a:pt x="1975204" y="1687937"/>
                  <a:pt x="1981992" y="1689723"/>
                </a:cubicBezTo>
                <a:close/>
                <a:moveTo>
                  <a:pt x="2163561" y="1685271"/>
                </a:moveTo>
                <a:cubicBezTo>
                  <a:pt x="2167732" y="1687539"/>
                  <a:pt x="2170110" y="1695476"/>
                  <a:pt x="2174874" y="1711352"/>
                </a:cubicBezTo>
                <a:cubicBezTo>
                  <a:pt x="2160585" y="1702280"/>
                  <a:pt x="2151063" y="1697744"/>
                  <a:pt x="2141536" y="1693209"/>
                </a:cubicBezTo>
                <a:cubicBezTo>
                  <a:pt x="2153441" y="1686405"/>
                  <a:pt x="2159396" y="1683003"/>
                  <a:pt x="2163561" y="1685271"/>
                </a:cubicBezTo>
                <a:close/>
                <a:moveTo>
                  <a:pt x="2419346" y="1655772"/>
                </a:moveTo>
                <a:cubicBezTo>
                  <a:pt x="2428872" y="1674822"/>
                  <a:pt x="2428872" y="1674822"/>
                  <a:pt x="2447921" y="1674822"/>
                </a:cubicBezTo>
                <a:cubicBezTo>
                  <a:pt x="2438399" y="1665297"/>
                  <a:pt x="2428872" y="1660534"/>
                  <a:pt x="2419346" y="1655772"/>
                </a:cubicBezTo>
                <a:close/>
                <a:moveTo>
                  <a:pt x="2036761" y="1627214"/>
                </a:moveTo>
                <a:cubicBezTo>
                  <a:pt x="2065341" y="1627214"/>
                  <a:pt x="2065341" y="1627214"/>
                  <a:pt x="2070099" y="1646264"/>
                </a:cubicBezTo>
                <a:cubicBezTo>
                  <a:pt x="2060577" y="1641502"/>
                  <a:pt x="2051050" y="1636739"/>
                  <a:pt x="2036761" y="1627214"/>
                </a:cubicBezTo>
                <a:close/>
                <a:moveTo>
                  <a:pt x="3195633" y="1622436"/>
                </a:moveTo>
                <a:cubicBezTo>
                  <a:pt x="3195633" y="1627198"/>
                  <a:pt x="3195633" y="1627198"/>
                  <a:pt x="3195633" y="1631961"/>
                </a:cubicBezTo>
                <a:cubicBezTo>
                  <a:pt x="3205158" y="1636724"/>
                  <a:pt x="3214683" y="1641486"/>
                  <a:pt x="3224208" y="1651011"/>
                </a:cubicBezTo>
                <a:cubicBezTo>
                  <a:pt x="3228971" y="1646249"/>
                  <a:pt x="3228971" y="1641486"/>
                  <a:pt x="3228971" y="1641486"/>
                </a:cubicBezTo>
                <a:cubicBezTo>
                  <a:pt x="3219446" y="1636724"/>
                  <a:pt x="3209920" y="1627198"/>
                  <a:pt x="3195633" y="1622436"/>
                </a:cubicBezTo>
                <a:close/>
                <a:moveTo>
                  <a:pt x="2390771" y="1598621"/>
                </a:moveTo>
                <a:cubicBezTo>
                  <a:pt x="2405061" y="1612909"/>
                  <a:pt x="2414583" y="1617672"/>
                  <a:pt x="2424109" y="1627197"/>
                </a:cubicBezTo>
                <a:cubicBezTo>
                  <a:pt x="2428872" y="1627197"/>
                  <a:pt x="2428872" y="1622434"/>
                  <a:pt x="2428872" y="1622434"/>
                </a:cubicBezTo>
                <a:cubicBezTo>
                  <a:pt x="2424109" y="1608147"/>
                  <a:pt x="2414583" y="1593859"/>
                  <a:pt x="2390771" y="1598621"/>
                </a:cubicBezTo>
                <a:close/>
                <a:moveTo>
                  <a:pt x="1966911" y="1554584"/>
                </a:moveTo>
                <a:cubicBezTo>
                  <a:pt x="1971901" y="1553393"/>
                  <a:pt x="1976891" y="1555775"/>
                  <a:pt x="1984375" y="1565300"/>
                </a:cubicBezTo>
                <a:cubicBezTo>
                  <a:pt x="1979384" y="1570063"/>
                  <a:pt x="1979384" y="1570063"/>
                  <a:pt x="1974394" y="1570063"/>
                </a:cubicBezTo>
                <a:cubicBezTo>
                  <a:pt x="1969408" y="1570063"/>
                  <a:pt x="1959428" y="1570063"/>
                  <a:pt x="1949449" y="1565300"/>
                </a:cubicBezTo>
                <a:cubicBezTo>
                  <a:pt x="1956933" y="1560537"/>
                  <a:pt x="1961924" y="1555775"/>
                  <a:pt x="1966911" y="1554584"/>
                </a:cubicBezTo>
                <a:close/>
                <a:moveTo>
                  <a:pt x="2160583" y="1546234"/>
                </a:moveTo>
                <a:cubicBezTo>
                  <a:pt x="2155821" y="1546234"/>
                  <a:pt x="2155821" y="1550996"/>
                  <a:pt x="2151058" y="1555759"/>
                </a:cubicBezTo>
                <a:cubicBezTo>
                  <a:pt x="2151058" y="1555759"/>
                  <a:pt x="2151058" y="1555759"/>
                  <a:pt x="2151058" y="1560522"/>
                </a:cubicBezTo>
                <a:cubicBezTo>
                  <a:pt x="2155821" y="1560522"/>
                  <a:pt x="2165346" y="1560522"/>
                  <a:pt x="2170110" y="1555759"/>
                </a:cubicBezTo>
                <a:cubicBezTo>
                  <a:pt x="2170110" y="1555759"/>
                  <a:pt x="2170110" y="1555759"/>
                  <a:pt x="2174874" y="1550996"/>
                </a:cubicBezTo>
                <a:cubicBezTo>
                  <a:pt x="2170110" y="1550996"/>
                  <a:pt x="2165346" y="1546234"/>
                  <a:pt x="2160583" y="1546234"/>
                </a:cubicBezTo>
                <a:close/>
                <a:moveTo>
                  <a:pt x="1476372" y="1522435"/>
                </a:moveTo>
                <a:cubicBezTo>
                  <a:pt x="1495422" y="1531960"/>
                  <a:pt x="1514473" y="1541485"/>
                  <a:pt x="1533522" y="1555773"/>
                </a:cubicBezTo>
                <a:cubicBezTo>
                  <a:pt x="1533522" y="1555773"/>
                  <a:pt x="1533522" y="1555773"/>
                  <a:pt x="1528763" y="1560535"/>
                </a:cubicBezTo>
                <a:cubicBezTo>
                  <a:pt x="1509709" y="1551010"/>
                  <a:pt x="1490662" y="1541485"/>
                  <a:pt x="1471609" y="1531960"/>
                </a:cubicBezTo>
                <a:cubicBezTo>
                  <a:pt x="1476372" y="1527197"/>
                  <a:pt x="1476372" y="1522435"/>
                  <a:pt x="1476372" y="1522435"/>
                </a:cubicBezTo>
                <a:close/>
                <a:moveTo>
                  <a:pt x="2063548" y="1503966"/>
                </a:moveTo>
                <a:cubicBezTo>
                  <a:pt x="2055809" y="1504562"/>
                  <a:pt x="2048665" y="1508134"/>
                  <a:pt x="2041523" y="1517659"/>
                </a:cubicBezTo>
                <a:cubicBezTo>
                  <a:pt x="2079624" y="1531947"/>
                  <a:pt x="2079624" y="1531947"/>
                  <a:pt x="2089146" y="1508134"/>
                </a:cubicBezTo>
                <a:cubicBezTo>
                  <a:pt x="2079624" y="1505752"/>
                  <a:pt x="2071287" y="1503371"/>
                  <a:pt x="2063548" y="1503966"/>
                </a:cubicBezTo>
                <a:close/>
                <a:moveTo>
                  <a:pt x="1739899" y="1489101"/>
                </a:moveTo>
                <a:cubicBezTo>
                  <a:pt x="1782762" y="1479576"/>
                  <a:pt x="1801816" y="1517676"/>
                  <a:pt x="1835153" y="1517676"/>
                </a:cubicBezTo>
                <a:cubicBezTo>
                  <a:pt x="1835153" y="1527201"/>
                  <a:pt x="1830390" y="1531963"/>
                  <a:pt x="1830390" y="1546251"/>
                </a:cubicBezTo>
                <a:cubicBezTo>
                  <a:pt x="1797052" y="1527201"/>
                  <a:pt x="1773237" y="1508151"/>
                  <a:pt x="1739899" y="1489101"/>
                </a:cubicBezTo>
                <a:close/>
                <a:moveTo>
                  <a:pt x="1700494" y="1461715"/>
                </a:moveTo>
                <a:cubicBezTo>
                  <a:pt x="1706110" y="1462905"/>
                  <a:pt x="1711096" y="1467669"/>
                  <a:pt x="1716086" y="1474813"/>
                </a:cubicBezTo>
                <a:cubicBezTo>
                  <a:pt x="1701119" y="1474813"/>
                  <a:pt x="1691139" y="1470050"/>
                  <a:pt x="1681161" y="1470050"/>
                </a:cubicBezTo>
                <a:cubicBezTo>
                  <a:pt x="1688645" y="1462905"/>
                  <a:pt x="1694882" y="1460524"/>
                  <a:pt x="1700494" y="1461715"/>
                </a:cubicBezTo>
                <a:close/>
                <a:moveTo>
                  <a:pt x="1949446" y="1458723"/>
                </a:moveTo>
                <a:cubicBezTo>
                  <a:pt x="1942302" y="1456938"/>
                  <a:pt x="1932777" y="1460509"/>
                  <a:pt x="1925633" y="1460509"/>
                </a:cubicBezTo>
                <a:cubicBezTo>
                  <a:pt x="1935159" y="1470035"/>
                  <a:pt x="1944686" y="1474798"/>
                  <a:pt x="1958971" y="1489085"/>
                </a:cubicBezTo>
                <a:cubicBezTo>
                  <a:pt x="1961355" y="1467654"/>
                  <a:pt x="1956591" y="1460509"/>
                  <a:pt x="1949446" y="1458723"/>
                </a:cubicBezTo>
                <a:close/>
                <a:moveTo>
                  <a:pt x="2395534" y="1408122"/>
                </a:moveTo>
                <a:cubicBezTo>
                  <a:pt x="2395534" y="1412885"/>
                  <a:pt x="2395534" y="1412885"/>
                  <a:pt x="2390771" y="1417647"/>
                </a:cubicBezTo>
                <a:cubicBezTo>
                  <a:pt x="2405061" y="1427171"/>
                  <a:pt x="2419346" y="1436696"/>
                  <a:pt x="2433635" y="1446221"/>
                </a:cubicBezTo>
                <a:cubicBezTo>
                  <a:pt x="2433635" y="1441459"/>
                  <a:pt x="2438399" y="1436696"/>
                  <a:pt x="2438399" y="1431933"/>
                </a:cubicBezTo>
                <a:cubicBezTo>
                  <a:pt x="2424109" y="1427171"/>
                  <a:pt x="2409821" y="1417647"/>
                  <a:pt x="2395534" y="1408122"/>
                </a:cubicBezTo>
                <a:close/>
                <a:moveTo>
                  <a:pt x="1970085" y="1384326"/>
                </a:moveTo>
                <a:cubicBezTo>
                  <a:pt x="2022476" y="1384326"/>
                  <a:pt x="2031998" y="1389087"/>
                  <a:pt x="2041524" y="1417664"/>
                </a:cubicBezTo>
                <a:cubicBezTo>
                  <a:pt x="2017712" y="1408142"/>
                  <a:pt x="1993898" y="1393851"/>
                  <a:pt x="1970085" y="1384326"/>
                </a:cubicBezTo>
                <a:close/>
                <a:moveTo>
                  <a:pt x="1916397" y="1331920"/>
                </a:moveTo>
                <a:cubicBezTo>
                  <a:pt x="1906787" y="1346208"/>
                  <a:pt x="1892380" y="1355733"/>
                  <a:pt x="1882774" y="1370021"/>
                </a:cubicBezTo>
                <a:cubicBezTo>
                  <a:pt x="1887574" y="1379545"/>
                  <a:pt x="1892380" y="1384309"/>
                  <a:pt x="1901985" y="1393833"/>
                </a:cubicBezTo>
                <a:cubicBezTo>
                  <a:pt x="1926002" y="1389070"/>
                  <a:pt x="1954819" y="1398596"/>
                  <a:pt x="1974032" y="1417646"/>
                </a:cubicBezTo>
                <a:cubicBezTo>
                  <a:pt x="1993247" y="1441458"/>
                  <a:pt x="2026869" y="1446220"/>
                  <a:pt x="2036475" y="1479558"/>
                </a:cubicBezTo>
                <a:cubicBezTo>
                  <a:pt x="2036475" y="1479558"/>
                  <a:pt x="2041277" y="1479558"/>
                  <a:pt x="2046080" y="1484321"/>
                </a:cubicBezTo>
                <a:cubicBezTo>
                  <a:pt x="2074899" y="1489083"/>
                  <a:pt x="2103720" y="1498608"/>
                  <a:pt x="2137342" y="1503371"/>
                </a:cubicBezTo>
                <a:cubicBezTo>
                  <a:pt x="2156554" y="1508133"/>
                  <a:pt x="2180570" y="1512895"/>
                  <a:pt x="2194982" y="1541470"/>
                </a:cubicBezTo>
                <a:cubicBezTo>
                  <a:pt x="2199783" y="1555758"/>
                  <a:pt x="2218999" y="1560521"/>
                  <a:pt x="2233405" y="1546233"/>
                </a:cubicBezTo>
                <a:cubicBezTo>
                  <a:pt x="2243012" y="1541470"/>
                  <a:pt x="2247815" y="1531945"/>
                  <a:pt x="2257421" y="1522420"/>
                </a:cubicBezTo>
                <a:cubicBezTo>
                  <a:pt x="2247815" y="1512895"/>
                  <a:pt x="2238209" y="1503371"/>
                  <a:pt x="2228604" y="1493845"/>
                </a:cubicBezTo>
                <a:cubicBezTo>
                  <a:pt x="2233405" y="1489083"/>
                  <a:pt x="2233405" y="1489083"/>
                  <a:pt x="2238209" y="1484321"/>
                </a:cubicBezTo>
                <a:cubicBezTo>
                  <a:pt x="2209389" y="1455746"/>
                  <a:pt x="2170964" y="1446220"/>
                  <a:pt x="2137342" y="1446220"/>
                </a:cubicBezTo>
                <a:cubicBezTo>
                  <a:pt x="2108522" y="1446220"/>
                  <a:pt x="2094114" y="1422407"/>
                  <a:pt x="2074899" y="1417646"/>
                </a:cubicBezTo>
                <a:cubicBezTo>
                  <a:pt x="2070097" y="1417646"/>
                  <a:pt x="2070097" y="1417646"/>
                  <a:pt x="2070097" y="1412884"/>
                </a:cubicBezTo>
                <a:cubicBezTo>
                  <a:pt x="2079702" y="1393833"/>
                  <a:pt x="2060492" y="1398596"/>
                  <a:pt x="2050886" y="1389070"/>
                </a:cubicBezTo>
                <a:cubicBezTo>
                  <a:pt x="2041277" y="1384309"/>
                  <a:pt x="2031670" y="1365258"/>
                  <a:pt x="2022064" y="1370021"/>
                </a:cubicBezTo>
                <a:cubicBezTo>
                  <a:pt x="2002852" y="1379545"/>
                  <a:pt x="1988442" y="1360496"/>
                  <a:pt x="1969230" y="1365258"/>
                </a:cubicBezTo>
                <a:cubicBezTo>
                  <a:pt x="1959624" y="1365258"/>
                  <a:pt x="1945213" y="1365258"/>
                  <a:pt x="1935608" y="1360496"/>
                </a:cubicBezTo>
                <a:cubicBezTo>
                  <a:pt x="1926002" y="1355733"/>
                  <a:pt x="1921197" y="1341446"/>
                  <a:pt x="1916397" y="1331920"/>
                </a:cubicBezTo>
                <a:close/>
                <a:moveTo>
                  <a:pt x="1966433" y="1286973"/>
                </a:moveTo>
                <a:cubicBezTo>
                  <a:pt x="1958457" y="1286080"/>
                  <a:pt x="1949645" y="1286676"/>
                  <a:pt x="1939922" y="1289057"/>
                </a:cubicBezTo>
                <a:cubicBezTo>
                  <a:pt x="1964231" y="1303344"/>
                  <a:pt x="1988540" y="1317632"/>
                  <a:pt x="2012849" y="1336682"/>
                </a:cubicBezTo>
                <a:cubicBezTo>
                  <a:pt x="2017712" y="1331920"/>
                  <a:pt x="2017712" y="1331920"/>
                  <a:pt x="2017712" y="1327157"/>
                </a:cubicBezTo>
                <a:cubicBezTo>
                  <a:pt x="2006770" y="1305726"/>
                  <a:pt x="1990363" y="1289652"/>
                  <a:pt x="1966433" y="1286973"/>
                </a:cubicBezTo>
                <a:close/>
                <a:moveTo>
                  <a:pt x="1452561" y="1279551"/>
                </a:moveTo>
                <a:cubicBezTo>
                  <a:pt x="1457324" y="1279551"/>
                  <a:pt x="1462088" y="1279551"/>
                  <a:pt x="1466851" y="1279551"/>
                </a:cubicBezTo>
                <a:cubicBezTo>
                  <a:pt x="1466851" y="1284315"/>
                  <a:pt x="1466851" y="1279551"/>
                  <a:pt x="1466851" y="1284315"/>
                </a:cubicBezTo>
                <a:cubicBezTo>
                  <a:pt x="1462088" y="1284315"/>
                  <a:pt x="1457324" y="1284315"/>
                  <a:pt x="1452561" y="1284315"/>
                </a:cubicBezTo>
                <a:cubicBezTo>
                  <a:pt x="1452561" y="1279551"/>
                  <a:pt x="1452561" y="1284315"/>
                  <a:pt x="1452561" y="1279551"/>
                </a:cubicBezTo>
                <a:close/>
                <a:moveTo>
                  <a:pt x="2252658" y="1255720"/>
                </a:moveTo>
                <a:cubicBezTo>
                  <a:pt x="2276471" y="1279533"/>
                  <a:pt x="2290758" y="1293820"/>
                  <a:pt x="2319333" y="1289058"/>
                </a:cubicBezTo>
                <a:cubicBezTo>
                  <a:pt x="2305048" y="1265245"/>
                  <a:pt x="2285996" y="1260482"/>
                  <a:pt x="2252658" y="1255720"/>
                </a:cubicBezTo>
                <a:close/>
                <a:moveTo>
                  <a:pt x="2022471" y="1174757"/>
                </a:moveTo>
                <a:cubicBezTo>
                  <a:pt x="2017709" y="1174757"/>
                  <a:pt x="2012949" y="1174757"/>
                  <a:pt x="2003422" y="1179520"/>
                </a:cubicBezTo>
                <a:cubicBezTo>
                  <a:pt x="2027234" y="1208096"/>
                  <a:pt x="2055809" y="1217620"/>
                  <a:pt x="2079624" y="1227146"/>
                </a:cubicBezTo>
                <a:cubicBezTo>
                  <a:pt x="2103435" y="1241432"/>
                  <a:pt x="2127246" y="1260481"/>
                  <a:pt x="2155821" y="1260481"/>
                </a:cubicBezTo>
                <a:cubicBezTo>
                  <a:pt x="2151058" y="1231907"/>
                  <a:pt x="2132009" y="1222383"/>
                  <a:pt x="2112962" y="1217620"/>
                </a:cubicBezTo>
                <a:cubicBezTo>
                  <a:pt x="2084384" y="1203333"/>
                  <a:pt x="2051046" y="1189045"/>
                  <a:pt x="2022471" y="1174757"/>
                </a:cubicBezTo>
                <a:close/>
                <a:moveTo>
                  <a:pt x="1514474" y="1170017"/>
                </a:moveTo>
                <a:cubicBezTo>
                  <a:pt x="1514474" y="1179543"/>
                  <a:pt x="1519237" y="1184306"/>
                  <a:pt x="1519237" y="1198594"/>
                </a:cubicBezTo>
                <a:cubicBezTo>
                  <a:pt x="1504952" y="1193831"/>
                  <a:pt x="1490662" y="1189069"/>
                  <a:pt x="1471611" y="1179543"/>
                </a:cubicBezTo>
                <a:cubicBezTo>
                  <a:pt x="1490662" y="1174780"/>
                  <a:pt x="1500189" y="1174780"/>
                  <a:pt x="1514474" y="1170017"/>
                </a:cubicBezTo>
                <a:close/>
                <a:moveTo>
                  <a:pt x="1341440" y="1170016"/>
                </a:moveTo>
                <a:lnTo>
                  <a:pt x="1399065" y="1174779"/>
                </a:lnTo>
                <a:cubicBezTo>
                  <a:pt x="1413470" y="1179542"/>
                  <a:pt x="1427876" y="1179542"/>
                  <a:pt x="1442286" y="1179542"/>
                </a:cubicBezTo>
                <a:cubicBezTo>
                  <a:pt x="1461493" y="1217645"/>
                  <a:pt x="1499911" y="1227168"/>
                  <a:pt x="1533527" y="1250976"/>
                </a:cubicBezTo>
                <a:cubicBezTo>
                  <a:pt x="1519118" y="1270024"/>
                  <a:pt x="1509517" y="1260499"/>
                  <a:pt x="1499911" y="1250976"/>
                </a:cubicBezTo>
                <a:cubicBezTo>
                  <a:pt x="1475901" y="1234310"/>
                  <a:pt x="1449486" y="1221215"/>
                  <a:pt x="1422477" y="1208715"/>
                </a:cubicBezTo>
                <a:close/>
                <a:moveTo>
                  <a:pt x="1609725" y="1155728"/>
                </a:moveTo>
                <a:cubicBezTo>
                  <a:pt x="1643716" y="1155728"/>
                  <a:pt x="1667995" y="1174778"/>
                  <a:pt x="1692276" y="1193828"/>
                </a:cubicBezTo>
                <a:cubicBezTo>
                  <a:pt x="1663140" y="1193828"/>
                  <a:pt x="1638860" y="1184303"/>
                  <a:pt x="1609725" y="1155728"/>
                </a:cubicBezTo>
                <a:close/>
                <a:moveTo>
                  <a:pt x="1120775" y="1146205"/>
                </a:moveTo>
                <a:cubicBezTo>
                  <a:pt x="1130935" y="1146205"/>
                  <a:pt x="1136017" y="1146205"/>
                  <a:pt x="1146178" y="1150968"/>
                </a:cubicBezTo>
                <a:cubicBezTo>
                  <a:pt x="1146178" y="1150968"/>
                  <a:pt x="1146178" y="1155731"/>
                  <a:pt x="1146178" y="1160493"/>
                </a:cubicBezTo>
                <a:cubicBezTo>
                  <a:pt x="1136017" y="1155731"/>
                  <a:pt x="1130935" y="1155731"/>
                  <a:pt x="1120775" y="1150968"/>
                </a:cubicBezTo>
                <a:cubicBezTo>
                  <a:pt x="1120775" y="1150968"/>
                  <a:pt x="1120775" y="1150968"/>
                  <a:pt x="1120775" y="1146205"/>
                </a:cubicBezTo>
                <a:close/>
                <a:moveTo>
                  <a:pt x="1930396" y="1131896"/>
                </a:moveTo>
                <a:cubicBezTo>
                  <a:pt x="1945213" y="1155709"/>
                  <a:pt x="1960030" y="1155709"/>
                  <a:pt x="1974848" y="1146184"/>
                </a:cubicBezTo>
                <a:cubicBezTo>
                  <a:pt x="1960030" y="1141421"/>
                  <a:pt x="1950154" y="1136658"/>
                  <a:pt x="1930396" y="1131896"/>
                </a:cubicBezTo>
                <a:close/>
                <a:moveTo>
                  <a:pt x="2295521" y="1117608"/>
                </a:moveTo>
                <a:cubicBezTo>
                  <a:pt x="2295521" y="1122371"/>
                  <a:pt x="2290758" y="1122371"/>
                  <a:pt x="2290758" y="1127133"/>
                </a:cubicBezTo>
                <a:cubicBezTo>
                  <a:pt x="2300285" y="1131896"/>
                  <a:pt x="2309808" y="1136658"/>
                  <a:pt x="2314571" y="1141421"/>
                </a:cubicBezTo>
                <a:cubicBezTo>
                  <a:pt x="2319333" y="1136658"/>
                  <a:pt x="2319333" y="1136658"/>
                  <a:pt x="2319333" y="1131896"/>
                </a:cubicBezTo>
                <a:cubicBezTo>
                  <a:pt x="2309808" y="1127133"/>
                  <a:pt x="2305048" y="1122371"/>
                  <a:pt x="2295521" y="1117608"/>
                </a:cubicBezTo>
                <a:close/>
                <a:moveTo>
                  <a:pt x="1897058" y="1112845"/>
                </a:moveTo>
                <a:cubicBezTo>
                  <a:pt x="1897058" y="1117607"/>
                  <a:pt x="1897058" y="1117607"/>
                  <a:pt x="1897058" y="1117607"/>
                </a:cubicBezTo>
                <a:cubicBezTo>
                  <a:pt x="1906585" y="1122370"/>
                  <a:pt x="1911348" y="1122370"/>
                  <a:pt x="1920871" y="1127133"/>
                </a:cubicBezTo>
                <a:cubicBezTo>
                  <a:pt x="1920871" y="1122370"/>
                  <a:pt x="1920871" y="1122370"/>
                  <a:pt x="1920871" y="1122370"/>
                </a:cubicBezTo>
                <a:cubicBezTo>
                  <a:pt x="1920871" y="1117607"/>
                  <a:pt x="1916112" y="1112845"/>
                  <a:pt x="1911348" y="1112845"/>
                </a:cubicBezTo>
                <a:cubicBezTo>
                  <a:pt x="1906585" y="1112845"/>
                  <a:pt x="1901821" y="1112845"/>
                  <a:pt x="1897058" y="1112845"/>
                </a:cubicBezTo>
                <a:close/>
                <a:moveTo>
                  <a:pt x="1384668" y="1099772"/>
                </a:moveTo>
                <a:cubicBezTo>
                  <a:pt x="1394316" y="1099772"/>
                  <a:pt x="1403964" y="1103344"/>
                  <a:pt x="1413609" y="1108106"/>
                </a:cubicBezTo>
                <a:cubicBezTo>
                  <a:pt x="1432901" y="1117631"/>
                  <a:pt x="1457019" y="1127155"/>
                  <a:pt x="1481138" y="1136681"/>
                </a:cubicBezTo>
                <a:cubicBezTo>
                  <a:pt x="1476314" y="1150968"/>
                  <a:pt x="1461846" y="1150968"/>
                  <a:pt x="1447373" y="1150968"/>
                </a:cubicBezTo>
                <a:cubicBezTo>
                  <a:pt x="1428081" y="1146205"/>
                  <a:pt x="1413609" y="1131918"/>
                  <a:pt x="1389490" y="1136681"/>
                </a:cubicBezTo>
                <a:cubicBezTo>
                  <a:pt x="1379843" y="1141443"/>
                  <a:pt x="1370195" y="1122394"/>
                  <a:pt x="1355726" y="1112868"/>
                </a:cubicBezTo>
                <a:cubicBezTo>
                  <a:pt x="1365372" y="1103344"/>
                  <a:pt x="1375020" y="1099772"/>
                  <a:pt x="1384668" y="1099772"/>
                </a:cubicBezTo>
                <a:close/>
                <a:moveTo>
                  <a:pt x="1196776" y="1066431"/>
                </a:moveTo>
                <a:cubicBezTo>
                  <a:pt x="1209279" y="1066431"/>
                  <a:pt x="1222374" y="1070004"/>
                  <a:pt x="1236664" y="1079528"/>
                </a:cubicBezTo>
                <a:cubicBezTo>
                  <a:pt x="1250949" y="1093815"/>
                  <a:pt x="1274765" y="1098578"/>
                  <a:pt x="1293812" y="1112866"/>
                </a:cubicBezTo>
                <a:cubicBezTo>
                  <a:pt x="1311671" y="1120010"/>
                  <a:pt x="1332212" y="1129833"/>
                  <a:pt x="1339354" y="1148362"/>
                </a:cubicBezTo>
                <a:lnTo>
                  <a:pt x="1341440" y="1170016"/>
                </a:lnTo>
                <a:cubicBezTo>
                  <a:pt x="1327150" y="1165254"/>
                  <a:pt x="1317624" y="1160491"/>
                  <a:pt x="1303339" y="1155729"/>
                </a:cubicBezTo>
                <a:cubicBezTo>
                  <a:pt x="1298576" y="1155729"/>
                  <a:pt x="1289050" y="1150967"/>
                  <a:pt x="1289050" y="1146204"/>
                </a:cubicBezTo>
                <a:cubicBezTo>
                  <a:pt x="1289050" y="1122391"/>
                  <a:pt x="1274765" y="1127153"/>
                  <a:pt x="1265238" y="1127153"/>
                </a:cubicBezTo>
                <a:cubicBezTo>
                  <a:pt x="1222374" y="1127153"/>
                  <a:pt x="1193799" y="1093815"/>
                  <a:pt x="1160462" y="1074766"/>
                </a:cubicBezTo>
                <a:cubicBezTo>
                  <a:pt x="1172368" y="1070004"/>
                  <a:pt x="1184275" y="1066431"/>
                  <a:pt x="1196776" y="1066431"/>
                </a:cubicBezTo>
                <a:close/>
                <a:moveTo>
                  <a:pt x="1571621" y="1055693"/>
                </a:moveTo>
                <a:cubicBezTo>
                  <a:pt x="1590671" y="1074744"/>
                  <a:pt x="1604959" y="1089031"/>
                  <a:pt x="1628771" y="1084269"/>
                </a:cubicBezTo>
                <a:cubicBezTo>
                  <a:pt x="1614485" y="1065218"/>
                  <a:pt x="1600196" y="1055693"/>
                  <a:pt x="1571621" y="1055693"/>
                </a:cubicBezTo>
                <a:close/>
                <a:moveTo>
                  <a:pt x="1763708" y="1027118"/>
                </a:moveTo>
                <a:cubicBezTo>
                  <a:pt x="1777998" y="1060457"/>
                  <a:pt x="1777998" y="1060457"/>
                  <a:pt x="1797046" y="1041405"/>
                </a:cubicBezTo>
                <a:cubicBezTo>
                  <a:pt x="1782761" y="1036643"/>
                  <a:pt x="1773234" y="1031880"/>
                  <a:pt x="1763708" y="1027118"/>
                </a:cubicBezTo>
                <a:close/>
                <a:moveTo>
                  <a:pt x="925511" y="1022374"/>
                </a:moveTo>
                <a:cubicBezTo>
                  <a:pt x="930274" y="1022374"/>
                  <a:pt x="939801" y="1022374"/>
                  <a:pt x="944564" y="1027137"/>
                </a:cubicBezTo>
                <a:cubicBezTo>
                  <a:pt x="954087" y="1031899"/>
                  <a:pt x="958850" y="1041424"/>
                  <a:pt x="968375" y="1046186"/>
                </a:cubicBezTo>
                <a:cubicBezTo>
                  <a:pt x="973138" y="1050955"/>
                  <a:pt x="982661" y="1055717"/>
                  <a:pt x="987424" y="1060478"/>
                </a:cubicBezTo>
                <a:cubicBezTo>
                  <a:pt x="996949" y="1065241"/>
                  <a:pt x="1006476" y="1070005"/>
                  <a:pt x="1016003" y="1074767"/>
                </a:cubicBezTo>
                <a:cubicBezTo>
                  <a:pt x="1020762" y="1079529"/>
                  <a:pt x="1030288" y="1084291"/>
                  <a:pt x="1035051" y="1089054"/>
                </a:cubicBezTo>
                <a:cubicBezTo>
                  <a:pt x="1035051" y="1089054"/>
                  <a:pt x="1030288" y="1093815"/>
                  <a:pt x="1030288" y="1098579"/>
                </a:cubicBezTo>
                <a:cubicBezTo>
                  <a:pt x="1011240" y="1084291"/>
                  <a:pt x="992188" y="1074767"/>
                  <a:pt x="973138" y="1065241"/>
                </a:cubicBezTo>
                <a:cubicBezTo>
                  <a:pt x="954087" y="1050955"/>
                  <a:pt x="939801" y="1041424"/>
                  <a:pt x="925511" y="1027137"/>
                </a:cubicBezTo>
                <a:cubicBezTo>
                  <a:pt x="925511" y="1027137"/>
                  <a:pt x="925511" y="1027137"/>
                  <a:pt x="925511" y="1022374"/>
                </a:cubicBezTo>
                <a:close/>
                <a:moveTo>
                  <a:pt x="1322387" y="1008087"/>
                </a:moveTo>
                <a:cubicBezTo>
                  <a:pt x="1341440" y="1008087"/>
                  <a:pt x="1355724" y="1008087"/>
                  <a:pt x="1374778" y="1012850"/>
                </a:cubicBezTo>
                <a:cubicBezTo>
                  <a:pt x="1370014" y="1036662"/>
                  <a:pt x="1350963" y="1031900"/>
                  <a:pt x="1336677" y="1036662"/>
                </a:cubicBezTo>
                <a:cubicBezTo>
                  <a:pt x="1327150" y="1036662"/>
                  <a:pt x="1322387" y="1027137"/>
                  <a:pt x="1322387" y="1008087"/>
                </a:cubicBezTo>
                <a:close/>
                <a:moveTo>
                  <a:pt x="1274985" y="1003324"/>
                </a:moveTo>
                <a:cubicBezTo>
                  <a:pt x="1284598" y="1012849"/>
                  <a:pt x="1303823" y="1008087"/>
                  <a:pt x="1299017" y="1031899"/>
                </a:cubicBezTo>
                <a:cubicBezTo>
                  <a:pt x="1299017" y="1036662"/>
                  <a:pt x="1308629" y="1046186"/>
                  <a:pt x="1313436" y="1046186"/>
                </a:cubicBezTo>
                <a:cubicBezTo>
                  <a:pt x="1337468" y="1055717"/>
                  <a:pt x="1361505" y="1060478"/>
                  <a:pt x="1385537" y="1065241"/>
                </a:cubicBezTo>
                <a:cubicBezTo>
                  <a:pt x="1395149" y="1070005"/>
                  <a:pt x="1414374" y="1065241"/>
                  <a:pt x="1423988" y="1079529"/>
                </a:cubicBezTo>
                <a:cubicBezTo>
                  <a:pt x="1380730" y="1098579"/>
                  <a:pt x="1308629" y="1074767"/>
                  <a:pt x="1250949" y="1022374"/>
                </a:cubicBezTo>
                <a:cubicBezTo>
                  <a:pt x="1260567" y="1012849"/>
                  <a:pt x="1270179" y="1008087"/>
                  <a:pt x="1274985" y="1003324"/>
                </a:cubicBezTo>
                <a:close/>
                <a:moveTo>
                  <a:pt x="977902" y="969987"/>
                </a:moveTo>
                <a:cubicBezTo>
                  <a:pt x="1021159" y="960462"/>
                  <a:pt x="1054809" y="969987"/>
                  <a:pt x="1074034" y="998562"/>
                </a:cubicBezTo>
                <a:cubicBezTo>
                  <a:pt x="1093259" y="1022374"/>
                  <a:pt x="1117291" y="1036662"/>
                  <a:pt x="1146131" y="1036662"/>
                </a:cubicBezTo>
                <a:cubicBezTo>
                  <a:pt x="1150941" y="1046187"/>
                  <a:pt x="1150941" y="1055717"/>
                  <a:pt x="1136518" y="1055717"/>
                </a:cubicBezTo>
                <a:cubicBezTo>
                  <a:pt x="1126905" y="1055717"/>
                  <a:pt x="1122099" y="1055717"/>
                  <a:pt x="1112485" y="1055717"/>
                </a:cubicBezTo>
                <a:cubicBezTo>
                  <a:pt x="1093259" y="1041424"/>
                  <a:pt x="1069228" y="1022374"/>
                  <a:pt x="1049999" y="1008087"/>
                </a:cubicBezTo>
                <a:cubicBezTo>
                  <a:pt x="1025967" y="993800"/>
                  <a:pt x="1001933" y="984275"/>
                  <a:pt x="977902" y="969987"/>
                </a:cubicBezTo>
                <a:close/>
                <a:moveTo>
                  <a:pt x="1744660" y="969968"/>
                </a:moveTo>
                <a:cubicBezTo>
                  <a:pt x="1744660" y="974730"/>
                  <a:pt x="1744660" y="974730"/>
                  <a:pt x="1744660" y="974730"/>
                </a:cubicBezTo>
                <a:cubicBezTo>
                  <a:pt x="1754183" y="979493"/>
                  <a:pt x="1758946" y="984255"/>
                  <a:pt x="1768471" y="989018"/>
                </a:cubicBezTo>
                <a:cubicBezTo>
                  <a:pt x="1768471" y="984255"/>
                  <a:pt x="1768471" y="984255"/>
                  <a:pt x="1768471" y="979493"/>
                </a:cubicBezTo>
                <a:cubicBezTo>
                  <a:pt x="1768471" y="979493"/>
                  <a:pt x="1763709" y="974730"/>
                  <a:pt x="1758946" y="969968"/>
                </a:cubicBezTo>
                <a:cubicBezTo>
                  <a:pt x="1754183" y="969968"/>
                  <a:pt x="1749424" y="969968"/>
                  <a:pt x="1744660" y="969968"/>
                </a:cubicBezTo>
                <a:close/>
                <a:moveTo>
                  <a:pt x="1233687" y="961058"/>
                </a:moveTo>
                <a:cubicBezTo>
                  <a:pt x="1237855" y="959272"/>
                  <a:pt x="1243807" y="962844"/>
                  <a:pt x="1255713" y="969987"/>
                </a:cubicBezTo>
                <a:cubicBezTo>
                  <a:pt x="1241427" y="979512"/>
                  <a:pt x="1231900" y="979512"/>
                  <a:pt x="1222376" y="984275"/>
                </a:cubicBezTo>
                <a:cubicBezTo>
                  <a:pt x="1227139" y="969987"/>
                  <a:pt x="1229522" y="962844"/>
                  <a:pt x="1233687" y="961058"/>
                </a:cubicBezTo>
                <a:close/>
                <a:moveTo>
                  <a:pt x="1208089" y="955698"/>
                </a:moveTo>
                <a:cubicBezTo>
                  <a:pt x="1208089" y="969986"/>
                  <a:pt x="1217612" y="984273"/>
                  <a:pt x="1193799" y="998561"/>
                </a:cubicBezTo>
                <a:cubicBezTo>
                  <a:pt x="1189036" y="974748"/>
                  <a:pt x="1179512" y="955698"/>
                  <a:pt x="1208089" y="955698"/>
                </a:cubicBezTo>
                <a:close/>
                <a:moveTo>
                  <a:pt x="1403573" y="955680"/>
                </a:moveTo>
                <a:cubicBezTo>
                  <a:pt x="1398583" y="955680"/>
                  <a:pt x="1398583" y="960443"/>
                  <a:pt x="1398583" y="960443"/>
                </a:cubicBezTo>
                <a:cubicBezTo>
                  <a:pt x="1403573" y="965205"/>
                  <a:pt x="1408564" y="969968"/>
                  <a:pt x="1413551" y="979493"/>
                </a:cubicBezTo>
                <a:cubicBezTo>
                  <a:pt x="1418540" y="984255"/>
                  <a:pt x="1418540" y="993780"/>
                  <a:pt x="1418540" y="998543"/>
                </a:cubicBezTo>
                <a:cubicBezTo>
                  <a:pt x="1423531" y="998543"/>
                  <a:pt x="1423531" y="998543"/>
                  <a:pt x="1428519" y="998543"/>
                </a:cubicBezTo>
                <a:cubicBezTo>
                  <a:pt x="1428519" y="989018"/>
                  <a:pt x="1433508" y="979493"/>
                  <a:pt x="1433508" y="965205"/>
                </a:cubicBezTo>
                <a:cubicBezTo>
                  <a:pt x="1423531" y="960443"/>
                  <a:pt x="1413551" y="960443"/>
                  <a:pt x="1403573" y="955680"/>
                </a:cubicBezTo>
                <a:close/>
                <a:moveTo>
                  <a:pt x="858837" y="946173"/>
                </a:moveTo>
                <a:cubicBezTo>
                  <a:pt x="873126" y="950935"/>
                  <a:pt x="887411" y="955698"/>
                  <a:pt x="901700" y="965223"/>
                </a:cubicBezTo>
                <a:cubicBezTo>
                  <a:pt x="882653" y="974748"/>
                  <a:pt x="868363" y="965223"/>
                  <a:pt x="854074" y="950935"/>
                </a:cubicBezTo>
                <a:cubicBezTo>
                  <a:pt x="854074" y="950935"/>
                  <a:pt x="854074" y="950935"/>
                  <a:pt x="858837" y="946173"/>
                </a:cubicBezTo>
                <a:close/>
                <a:moveTo>
                  <a:pt x="1063625" y="912837"/>
                </a:moveTo>
                <a:lnTo>
                  <a:pt x="1063625" y="912838"/>
                </a:lnTo>
                <a:lnTo>
                  <a:pt x="1063625" y="914426"/>
                </a:lnTo>
                <a:lnTo>
                  <a:pt x="1064949" y="914426"/>
                </a:lnTo>
                <a:lnTo>
                  <a:pt x="1087438" y="941413"/>
                </a:lnTo>
                <a:cubicBezTo>
                  <a:pt x="1063625" y="946175"/>
                  <a:pt x="1054100" y="931887"/>
                  <a:pt x="1039813" y="917600"/>
                </a:cubicBezTo>
                <a:cubicBezTo>
                  <a:pt x="1049341" y="917600"/>
                  <a:pt x="1058863" y="912837"/>
                  <a:pt x="1063625" y="912837"/>
                </a:cubicBezTo>
                <a:close/>
                <a:moveTo>
                  <a:pt x="1141414" y="865851"/>
                </a:moveTo>
                <a:lnTo>
                  <a:pt x="1143002" y="866377"/>
                </a:lnTo>
                <a:lnTo>
                  <a:pt x="1143002" y="866803"/>
                </a:lnTo>
                <a:lnTo>
                  <a:pt x="1141792" y="866803"/>
                </a:lnTo>
                <a:lnTo>
                  <a:pt x="1141414" y="866080"/>
                </a:lnTo>
                <a:close/>
                <a:moveTo>
                  <a:pt x="1116012" y="860452"/>
                </a:moveTo>
                <a:lnTo>
                  <a:pt x="1139942" y="865020"/>
                </a:lnTo>
                <a:lnTo>
                  <a:pt x="1140574" y="865573"/>
                </a:lnTo>
                <a:lnTo>
                  <a:pt x="1141268" y="865803"/>
                </a:lnTo>
                <a:lnTo>
                  <a:pt x="1141414" y="866080"/>
                </a:lnTo>
                <a:lnTo>
                  <a:pt x="1141414" y="866803"/>
                </a:lnTo>
                <a:lnTo>
                  <a:pt x="1141792" y="866803"/>
                </a:lnTo>
                <a:lnTo>
                  <a:pt x="1150937" y="884265"/>
                </a:lnTo>
                <a:cubicBezTo>
                  <a:pt x="1130983" y="879502"/>
                  <a:pt x="1121002" y="874740"/>
                  <a:pt x="1116012" y="869977"/>
                </a:cubicBezTo>
                <a:cubicBezTo>
                  <a:pt x="1116012" y="869977"/>
                  <a:pt x="1116012" y="865214"/>
                  <a:pt x="1116012" y="860452"/>
                </a:cubicBezTo>
                <a:close/>
                <a:moveTo>
                  <a:pt x="1169983" y="850904"/>
                </a:moveTo>
                <a:cubicBezTo>
                  <a:pt x="1203321" y="879479"/>
                  <a:pt x="1227137" y="898529"/>
                  <a:pt x="1260474" y="903292"/>
                </a:cubicBezTo>
                <a:cubicBezTo>
                  <a:pt x="1236658" y="884242"/>
                  <a:pt x="1212846" y="855667"/>
                  <a:pt x="1169983" y="850904"/>
                </a:cubicBezTo>
                <a:close/>
                <a:moveTo>
                  <a:pt x="973366" y="846163"/>
                </a:moveTo>
                <a:cubicBezTo>
                  <a:pt x="992544" y="850925"/>
                  <a:pt x="1006928" y="850925"/>
                  <a:pt x="1021315" y="855688"/>
                </a:cubicBezTo>
                <a:cubicBezTo>
                  <a:pt x="1026108" y="855688"/>
                  <a:pt x="1030906" y="855688"/>
                  <a:pt x="1035699" y="860450"/>
                </a:cubicBezTo>
                <a:cubicBezTo>
                  <a:pt x="1045289" y="869975"/>
                  <a:pt x="1054880" y="884263"/>
                  <a:pt x="1069264" y="889025"/>
                </a:cubicBezTo>
                <a:cubicBezTo>
                  <a:pt x="1083647" y="893788"/>
                  <a:pt x="1102825" y="893788"/>
                  <a:pt x="1117212" y="893788"/>
                </a:cubicBezTo>
                <a:cubicBezTo>
                  <a:pt x="1126803" y="917600"/>
                  <a:pt x="1126803" y="917600"/>
                  <a:pt x="1174752" y="946175"/>
                </a:cubicBezTo>
                <a:cubicBezTo>
                  <a:pt x="1150778" y="946175"/>
                  <a:pt x="1131596" y="941413"/>
                  <a:pt x="1112416" y="941413"/>
                </a:cubicBezTo>
                <a:cubicBezTo>
                  <a:pt x="1107622" y="941413"/>
                  <a:pt x="1098031" y="936650"/>
                  <a:pt x="1098031" y="931888"/>
                </a:cubicBezTo>
                <a:cubicBezTo>
                  <a:pt x="1095638" y="922363"/>
                  <a:pt x="1090838" y="917600"/>
                  <a:pt x="1084845" y="915219"/>
                </a:cubicBezTo>
                <a:lnTo>
                  <a:pt x="1065214" y="912925"/>
                </a:lnTo>
                <a:lnTo>
                  <a:pt x="1065214" y="912838"/>
                </a:lnTo>
                <a:lnTo>
                  <a:pt x="1064472" y="912838"/>
                </a:lnTo>
                <a:lnTo>
                  <a:pt x="1065214" y="912925"/>
                </a:lnTo>
                <a:lnTo>
                  <a:pt x="1065214" y="914426"/>
                </a:lnTo>
                <a:lnTo>
                  <a:pt x="1064949" y="914426"/>
                </a:lnTo>
                <a:lnTo>
                  <a:pt x="1063625" y="912838"/>
                </a:lnTo>
                <a:lnTo>
                  <a:pt x="1064467" y="912838"/>
                </a:lnTo>
                <a:cubicBezTo>
                  <a:pt x="1045289" y="908075"/>
                  <a:pt x="1021315" y="898550"/>
                  <a:pt x="997340" y="893788"/>
                </a:cubicBezTo>
                <a:cubicBezTo>
                  <a:pt x="978161" y="884263"/>
                  <a:pt x="963775" y="879500"/>
                  <a:pt x="939801" y="874738"/>
                </a:cubicBezTo>
                <a:cubicBezTo>
                  <a:pt x="954186" y="865213"/>
                  <a:pt x="963775" y="855688"/>
                  <a:pt x="973366" y="846163"/>
                </a:cubicBezTo>
                <a:close/>
                <a:moveTo>
                  <a:pt x="1676397" y="831855"/>
                </a:moveTo>
                <a:cubicBezTo>
                  <a:pt x="1700677" y="855668"/>
                  <a:pt x="1724958" y="874717"/>
                  <a:pt x="1758946" y="879480"/>
                </a:cubicBezTo>
                <a:cubicBezTo>
                  <a:pt x="1739523" y="850905"/>
                  <a:pt x="1710390" y="836618"/>
                  <a:pt x="1676397" y="831855"/>
                </a:cubicBezTo>
                <a:close/>
                <a:moveTo>
                  <a:pt x="738187" y="822349"/>
                </a:moveTo>
                <a:cubicBezTo>
                  <a:pt x="752478" y="831874"/>
                  <a:pt x="771526" y="841399"/>
                  <a:pt x="790579" y="850925"/>
                </a:cubicBezTo>
                <a:cubicBezTo>
                  <a:pt x="790579" y="855687"/>
                  <a:pt x="790579" y="855687"/>
                  <a:pt x="785815" y="860450"/>
                </a:cubicBezTo>
                <a:cubicBezTo>
                  <a:pt x="776288" y="855687"/>
                  <a:pt x="766763" y="855687"/>
                  <a:pt x="757241" y="850925"/>
                </a:cubicBezTo>
                <a:cubicBezTo>
                  <a:pt x="742951" y="850925"/>
                  <a:pt x="728662" y="841399"/>
                  <a:pt x="714377" y="860450"/>
                </a:cubicBezTo>
                <a:cubicBezTo>
                  <a:pt x="709613" y="865212"/>
                  <a:pt x="695325" y="855687"/>
                  <a:pt x="681039" y="855687"/>
                </a:cubicBezTo>
                <a:cubicBezTo>
                  <a:pt x="681039" y="850925"/>
                  <a:pt x="685802" y="846162"/>
                  <a:pt x="685802" y="846162"/>
                </a:cubicBezTo>
                <a:cubicBezTo>
                  <a:pt x="700087" y="836637"/>
                  <a:pt x="719136" y="831874"/>
                  <a:pt x="738187" y="822349"/>
                </a:cubicBezTo>
                <a:close/>
                <a:moveTo>
                  <a:pt x="911077" y="804564"/>
                </a:moveTo>
                <a:cubicBezTo>
                  <a:pt x="927597" y="804787"/>
                  <a:pt x="937418" y="816396"/>
                  <a:pt x="944564" y="841399"/>
                </a:cubicBezTo>
                <a:cubicBezTo>
                  <a:pt x="920750" y="827112"/>
                  <a:pt x="906463" y="817587"/>
                  <a:pt x="892175" y="808062"/>
                </a:cubicBezTo>
                <a:cubicBezTo>
                  <a:pt x="899321" y="805680"/>
                  <a:pt x="905573" y="804490"/>
                  <a:pt x="911077" y="804564"/>
                </a:cubicBezTo>
                <a:close/>
                <a:moveTo>
                  <a:pt x="2817808" y="784234"/>
                </a:moveTo>
                <a:cubicBezTo>
                  <a:pt x="2836858" y="808046"/>
                  <a:pt x="2836858" y="808046"/>
                  <a:pt x="2860671" y="808046"/>
                </a:cubicBezTo>
                <a:cubicBezTo>
                  <a:pt x="2841621" y="798521"/>
                  <a:pt x="2832095" y="793759"/>
                  <a:pt x="2817808" y="784234"/>
                </a:cubicBezTo>
                <a:close/>
                <a:moveTo>
                  <a:pt x="1279521" y="784231"/>
                </a:moveTo>
                <a:cubicBezTo>
                  <a:pt x="1303334" y="812806"/>
                  <a:pt x="1312859" y="817569"/>
                  <a:pt x="1341434" y="817569"/>
                </a:cubicBezTo>
                <a:cubicBezTo>
                  <a:pt x="1317623" y="788993"/>
                  <a:pt x="1312859" y="788993"/>
                  <a:pt x="1279521" y="784231"/>
                </a:cubicBezTo>
                <a:close/>
                <a:moveTo>
                  <a:pt x="849101" y="755674"/>
                </a:moveTo>
                <a:cubicBezTo>
                  <a:pt x="877857" y="765199"/>
                  <a:pt x="882653" y="784249"/>
                  <a:pt x="877857" y="808062"/>
                </a:cubicBezTo>
                <a:cubicBezTo>
                  <a:pt x="868270" y="808062"/>
                  <a:pt x="853893" y="812824"/>
                  <a:pt x="839512" y="812824"/>
                </a:cubicBezTo>
                <a:cubicBezTo>
                  <a:pt x="844305" y="822349"/>
                  <a:pt x="849101" y="827112"/>
                  <a:pt x="853893" y="831874"/>
                </a:cubicBezTo>
                <a:cubicBezTo>
                  <a:pt x="834720" y="836637"/>
                  <a:pt x="815550" y="841399"/>
                  <a:pt x="796375" y="827112"/>
                </a:cubicBezTo>
                <a:cubicBezTo>
                  <a:pt x="767618" y="812824"/>
                  <a:pt x="734066" y="812824"/>
                  <a:pt x="700513" y="808062"/>
                </a:cubicBezTo>
                <a:cubicBezTo>
                  <a:pt x="671756" y="803299"/>
                  <a:pt x="642998" y="798537"/>
                  <a:pt x="633412" y="765199"/>
                </a:cubicBezTo>
                <a:cubicBezTo>
                  <a:pt x="666964" y="765199"/>
                  <a:pt x="695721" y="765199"/>
                  <a:pt x="719689" y="793774"/>
                </a:cubicBezTo>
                <a:cubicBezTo>
                  <a:pt x="724480" y="798537"/>
                  <a:pt x="738859" y="798537"/>
                  <a:pt x="743651" y="798537"/>
                </a:cubicBezTo>
                <a:cubicBezTo>
                  <a:pt x="762824" y="789012"/>
                  <a:pt x="781999" y="789012"/>
                  <a:pt x="801167" y="803299"/>
                </a:cubicBezTo>
                <a:cubicBezTo>
                  <a:pt x="805961" y="808062"/>
                  <a:pt x="815550" y="803299"/>
                  <a:pt x="829926" y="803299"/>
                </a:cubicBezTo>
                <a:cubicBezTo>
                  <a:pt x="820342" y="789012"/>
                  <a:pt x="815550" y="779487"/>
                  <a:pt x="805961" y="765199"/>
                </a:cubicBezTo>
                <a:cubicBezTo>
                  <a:pt x="825134" y="765199"/>
                  <a:pt x="844305" y="779487"/>
                  <a:pt x="849101" y="755674"/>
                </a:cubicBezTo>
                <a:close/>
                <a:moveTo>
                  <a:pt x="2559046" y="755658"/>
                </a:moveTo>
                <a:cubicBezTo>
                  <a:pt x="2597146" y="793758"/>
                  <a:pt x="2611433" y="798521"/>
                  <a:pt x="2644771" y="793758"/>
                </a:cubicBezTo>
                <a:cubicBezTo>
                  <a:pt x="2620958" y="769946"/>
                  <a:pt x="2597146" y="760421"/>
                  <a:pt x="2559046" y="755658"/>
                </a:cubicBezTo>
                <a:close/>
                <a:moveTo>
                  <a:pt x="3694108" y="736610"/>
                </a:moveTo>
                <a:cubicBezTo>
                  <a:pt x="3689346" y="741373"/>
                  <a:pt x="3689346" y="746135"/>
                  <a:pt x="3689346" y="746135"/>
                </a:cubicBezTo>
                <a:cubicBezTo>
                  <a:pt x="3694108" y="750898"/>
                  <a:pt x="3698871" y="750898"/>
                  <a:pt x="3703633" y="755660"/>
                </a:cubicBezTo>
                <a:cubicBezTo>
                  <a:pt x="3708396" y="750898"/>
                  <a:pt x="3708396" y="750898"/>
                  <a:pt x="3708396" y="746135"/>
                </a:cubicBezTo>
                <a:cubicBezTo>
                  <a:pt x="3703633" y="741373"/>
                  <a:pt x="3698871" y="741373"/>
                  <a:pt x="3694108" y="736610"/>
                </a:cubicBezTo>
                <a:close/>
                <a:moveTo>
                  <a:pt x="1106710" y="722317"/>
                </a:moveTo>
                <a:cubicBezTo>
                  <a:pt x="1106710" y="727080"/>
                  <a:pt x="1106710" y="727080"/>
                  <a:pt x="1101721" y="731842"/>
                </a:cubicBezTo>
                <a:cubicBezTo>
                  <a:pt x="1111701" y="736604"/>
                  <a:pt x="1121678" y="746129"/>
                  <a:pt x="1131659" y="750892"/>
                </a:cubicBezTo>
                <a:cubicBezTo>
                  <a:pt x="1136646" y="746129"/>
                  <a:pt x="1136646" y="746129"/>
                  <a:pt x="1136646" y="741367"/>
                </a:cubicBezTo>
                <a:cubicBezTo>
                  <a:pt x="1126668" y="736604"/>
                  <a:pt x="1116689" y="727080"/>
                  <a:pt x="1106710" y="722317"/>
                </a:cubicBezTo>
                <a:close/>
                <a:moveTo>
                  <a:pt x="3554408" y="717560"/>
                </a:moveTo>
                <a:cubicBezTo>
                  <a:pt x="3554408" y="722323"/>
                  <a:pt x="3549646" y="722323"/>
                  <a:pt x="3549646" y="727085"/>
                </a:cubicBezTo>
                <a:cubicBezTo>
                  <a:pt x="3559171" y="731848"/>
                  <a:pt x="3573458" y="736611"/>
                  <a:pt x="3582983" y="741373"/>
                </a:cubicBezTo>
                <a:cubicBezTo>
                  <a:pt x="3582983" y="741373"/>
                  <a:pt x="3587746" y="736611"/>
                  <a:pt x="3587746" y="731848"/>
                </a:cubicBezTo>
                <a:cubicBezTo>
                  <a:pt x="3578221" y="727085"/>
                  <a:pt x="3563933" y="722323"/>
                  <a:pt x="3554408" y="717560"/>
                </a:cubicBezTo>
                <a:close/>
                <a:moveTo>
                  <a:pt x="3162296" y="679460"/>
                </a:moveTo>
                <a:cubicBezTo>
                  <a:pt x="3181346" y="698510"/>
                  <a:pt x="3200396" y="712797"/>
                  <a:pt x="3224209" y="703272"/>
                </a:cubicBezTo>
                <a:cubicBezTo>
                  <a:pt x="3209921" y="688985"/>
                  <a:pt x="3190871" y="674697"/>
                  <a:pt x="3162296" y="679460"/>
                </a:cubicBezTo>
                <a:close/>
                <a:moveTo>
                  <a:pt x="369887" y="674711"/>
                </a:moveTo>
                <a:cubicBezTo>
                  <a:pt x="388939" y="674711"/>
                  <a:pt x="403224" y="674711"/>
                  <a:pt x="427041" y="674711"/>
                </a:cubicBezTo>
                <a:cubicBezTo>
                  <a:pt x="403224" y="693761"/>
                  <a:pt x="403224" y="693761"/>
                  <a:pt x="369887" y="674711"/>
                </a:cubicBezTo>
                <a:close/>
                <a:moveTo>
                  <a:pt x="738187" y="660425"/>
                </a:moveTo>
                <a:cubicBezTo>
                  <a:pt x="771526" y="669950"/>
                  <a:pt x="800100" y="684237"/>
                  <a:pt x="828675" y="693762"/>
                </a:cubicBezTo>
                <a:cubicBezTo>
                  <a:pt x="828675" y="698525"/>
                  <a:pt x="823912" y="703287"/>
                  <a:pt x="823912" y="708050"/>
                </a:cubicBezTo>
                <a:cubicBezTo>
                  <a:pt x="795337" y="693762"/>
                  <a:pt x="766763" y="684237"/>
                  <a:pt x="733426" y="669950"/>
                </a:cubicBezTo>
                <a:cubicBezTo>
                  <a:pt x="733426" y="669950"/>
                  <a:pt x="733426" y="669950"/>
                  <a:pt x="738187" y="660425"/>
                </a:cubicBezTo>
                <a:close/>
                <a:moveTo>
                  <a:pt x="1711322" y="646118"/>
                </a:moveTo>
                <a:cubicBezTo>
                  <a:pt x="1711322" y="650881"/>
                  <a:pt x="1711322" y="650881"/>
                  <a:pt x="1711322" y="650881"/>
                </a:cubicBezTo>
                <a:cubicBezTo>
                  <a:pt x="1720849" y="655643"/>
                  <a:pt x="1725609" y="655643"/>
                  <a:pt x="1730372" y="660406"/>
                </a:cubicBezTo>
                <a:cubicBezTo>
                  <a:pt x="1735134" y="660406"/>
                  <a:pt x="1735134" y="655643"/>
                  <a:pt x="1735134" y="655643"/>
                </a:cubicBezTo>
                <a:cubicBezTo>
                  <a:pt x="1730372" y="650881"/>
                  <a:pt x="1725609" y="646118"/>
                  <a:pt x="1716086" y="646118"/>
                </a:cubicBezTo>
                <a:cubicBezTo>
                  <a:pt x="1716086" y="646118"/>
                  <a:pt x="1716086" y="646118"/>
                  <a:pt x="1711322" y="646118"/>
                </a:cubicBezTo>
                <a:close/>
                <a:moveTo>
                  <a:pt x="585714" y="630659"/>
                </a:moveTo>
                <a:cubicBezTo>
                  <a:pt x="590506" y="630659"/>
                  <a:pt x="594099" y="634231"/>
                  <a:pt x="594099" y="646138"/>
                </a:cubicBezTo>
                <a:cubicBezTo>
                  <a:pt x="594099" y="650900"/>
                  <a:pt x="608475" y="655663"/>
                  <a:pt x="613267" y="650900"/>
                </a:cubicBezTo>
                <a:cubicBezTo>
                  <a:pt x="622851" y="646138"/>
                  <a:pt x="632435" y="636613"/>
                  <a:pt x="642012" y="631850"/>
                </a:cubicBezTo>
                <a:cubicBezTo>
                  <a:pt x="661180" y="641375"/>
                  <a:pt x="675556" y="646138"/>
                  <a:pt x="680343" y="674712"/>
                </a:cubicBezTo>
                <a:cubicBezTo>
                  <a:pt x="685135" y="693763"/>
                  <a:pt x="699509" y="703287"/>
                  <a:pt x="713885" y="708050"/>
                </a:cubicBezTo>
                <a:cubicBezTo>
                  <a:pt x="747424" y="712813"/>
                  <a:pt x="766590" y="741387"/>
                  <a:pt x="795337" y="765200"/>
                </a:cubicBezTo>
                <a:cubicBezTo>
                  <a:pt x="776174" y="769962"/>
                  <a:pt x="761798" y="765200"/>
                  <a:pt x="747424" y="755675"/>
                </a:cubicBezTo>
                <a:cubicBezTo>
                  <a:pt x="694719" y="703287"/>
                  <a:pt x="637222" y="684238"/>
                  <a:pt x="570143" y="674712"/>
                </a:cubicBezTo>
                <a:cubicBezTo>
                  <a:pt x="560562" y="674712"/>
                  <a:pt x="546186" y="669950"/>
                  <a:pt x="531812" y="660425"/>
                </a:cubicBezTo>
                <a:cubicBezTo>
                  <a:pt x="550978" y="650900"/>
                  <a:pt x="560562" y="641375"/>
                  <a:pt x="570143" y="636613"/>
                </a:cubicBezTo>
                <a:cubicBezTo>
                  <a:pt x="574935" y="634231"/>
                  <a:pt x="580927" y="630659"/>
                  <a:pt x="585714" y="630659"/>
                </a:cubicBezTo>
                <a:close/>
                <a:moveTo>
                  <a:pt x="833596" y="622304"/>
                </a:moveTo>
                <a:cubicBezTo>
                  <a:pt x="823990" y="631829"/>
                  <a:pt x="819188" y="641354"/>
                  <a:pt x="814383" y="650879"/>
                </a:cubicBezTo>
                <a:cubicBezTo>
                  <a:pt x="838399" y="660404"/>
                  <a:pt x="857612" y="674691"/>
                  <a:pt x="876828" y="684216"/>
                </a:cubicBezTo>
                <a:cubicBezTo>
                  <a:pt x="886434" y="688979"/>
                  <a:pt x="900841" y="698504"/>
                  <a:pt x="905644" y="698504"/>
                </a:cubicBezTo>
                <a:cubicBezTo>
                  <a:pt x="929661" y="684216"/>
                  <a:pt x="944073" y="693741"/>
                  <a:pt x="963284" y="703266"/>
                </a:cubicBezTo>
                <a:cubicBezTo>
                  <a:pt x="977695" y="708029"/>
                  <a:pt x="987301" y="708029"/>
                  <a:pt x="1001708" y="708029"/>
                </a:cubicBezTo>
                <a:cubicBezTo>
                  <a:pt x="948873" y="669929"/>
                  <a:pt x="896039" y="627066"/>
                  <a:pt x="833596" y="622304"/>
                </a:cubicBezTo>
                <a:close/>
                <a:moveTo>
                  <a:pt x="225445" y="608036"/>
                </a:moveTo>
                <a:cubicBezTo>
                  <a:pt x="249562" y="608036"/>
                  <a:pt x="307492" y="636611"/>
                  <a:pt x="346078" y="669949"/>
                </a:cubicBezTo>
                <a:cubicBezTo>
                  <a:pt x="293016" y="655661"/>
                  <a:pt x="254389" y="636611"/>
                  <a:pt x="225445" y="608036"/>
                </a:cubicBezTo>
                <a:close/>
                <a:moveTo>
                  <a:pt x="2994021" y="608022"/>
                </a:moveTo>
                <a:cubicBezTo>
                  <a:pt x="2994021" y="612785"/>
                  <a:pt x="2994021" y="612785"/>
                  <a:pt x="2994021" y="612785"/>
                </a:cubicBezTo>
                <a:cubicBezTo>
                  <a:pt x="3003546" y="622310"/>
                  <a:pt x="3008308" y="636597"/>
                  <a:pt x="3017833" y="646122"/>
                </a:cubicBezTo>
                <a:cubicBezTo>
                  <a:pt x="3008308" y="650885"/>
                  <a:pt x="2998783" y="655647"/>
                  <a:pt x="2984496" y="660410"/>
                </a:cubicBezTo>
                <a:cubicBezTo>
                  <a:pt x="3013071" y="669935"/>
                  <a:pt x="3027358" y="688985"/>
                  <a:pt x="3055933" y="679460"/>
                </a:cubicBezTo>
                <a:cubicBezTo>
                  <a:pt x="3055933" y="669935"/>
                  <a:pt x="3060696" y="655647"/>
                  <a:pt x="3060696" y="641360"/>
                </a:cubicBezTo>
                <a:cubicBezTo>
                  <a:pt x="3036883" y="627072"/>
                  <a:pt x="3017833" y="617547"/>
                  <a:pt x="2994021" y="608022"/>
                </a:cubicBezTo>
                <a:close/>
                <a:moveTo>
                  <a:pt x="0" y="576286"/>
                </a:moveTo>
                <a:cubicBezTo>
                  <a:pt x="9608" y="581038"/>
                  <a:pt x="19190" y="581038"/>
                  <a:pt x="23960" y="581038"/>
                </a:cubicBezTo>
                <a:cubicBezTo>
                  <a:pt x="71866" y="609546"/>
                  <a:pt x="124563" y="638054"/>
                  <a:pt x="172469" y="671314"/>
                </a:cubicBezTo>
                <a:cubicBezTo>
                  <a:pt x="301818" y="756839"/>
                  <a:pt x="431165" y="842364"/>
                  <a:pt x="560514" y="927889"/>
                </a:cubicBezTo>
                <a:cubicBezTo>
                  <a:pt x="574888" y="937391"/>
                  <a:pt x="589258" y="942143"/>
                  <a:pt x="603633" y="951646"/>
                </a:cubicBezTo>
                <a:cubicBezTo>
                  <a:pt x="613212" y="961148"/>
                  <a:pt x="627586" y="970651"/>
                  <a:pt x="641956" y="980154"/>
                </a:cubicBezTo>
                <a:cubicBezTo>
                  <a:pt x="641956" y="980154"/>
                  <a:pt x="646747" y="984905"/>
                  <a:pt x="651539" y="984905"/>
                </a:cubicBezTo>
                <a:cubicBezTo>
                  <a:pt x="689863" y="1013413"/>
                  <a:pt x="732982" y="1037170"/>
                  <a:pt x="780888" y="1060931"/>
                </a:cubicBezTo>
                <a:cubicBezTo>
                  <a:pt x="795259" y="1070436"/>
                  <a:pt x="804842" y="1075187"/>
                  <a:pt x="819213" y="1089440"/>
                </a:cubicBezTo>
                <a:cubicBezTo>
                  <a:pt x="824003" y="1098943"/>
                  <a:pt x="838378" y="1103696"/>
                  <a:pt x="852749" y="1108446"/>
                </a:cubicBezTo>
                <a:cubicBezTo>
                  <a:pt x="886284" y="1122701"/>
                  <a:pt x="919821" y="1136955"/>
                  <a:pt x="948562" y="1155961"/>
                </a:cubicBezTo>
                <a:cubicBezTo>
                  <a:pt x="982097" y="1174966"/>
                  <a:pt x="1015633" y="1198725"/>
                  <a:pt x="1049170" y="1222482"/>
                </a:cubicBezTo>
                <a:cubicBezTo>
                  <a:pt x="1058749" y="1227233"/>
                  <a:pt x="1068331" y="1236733"/>
                  <a:pt x="1077915" y="1250986"/>
                </a:cubicBezTo>
                <a:cubicBezTo>
                  <a:pt x="1073123" y="1250986"/>
                  <a:pt x="1063541" y="1255735"/>
                  <a:pt x="1058749" y="1250986"/>
                </a:cubicBezTo>
                <a:cubicBezTo>
                  <a:pt x="1039587" y="1241484"/>
                  <a:pt x="1015633" y="1236733"/>
                  <a:pt x="996472" y="1222482"/>
                </a:cubicBezTo>
                <a:cubicBezTo>
                  <a:pt x="948562" y="1184470"/>
                  <a:pt x="891076" y="1165464"/>
                  <a:pt x="843166" y="1127452"/>
                </a:cubicBezTo>
                <a:cubicBezTo>
                  <a:pt x="795259" y="1094190"/>
                  <a:pt x="742561" y="1065683"/>
                  <a:pt x="689863" y="1032419"/>
                </a:cubicBezTo>
                <a:cubicBezTo>
                  <a:pt x="637165" y="999159"/>
                  <a:pt x="584467" y="970651"/>
                  <a:pt x="536560" y="937391"/>
                </a:cubicBezTo>
                <a:cubicBezTo>
                  <a:pt x="488655" y="908883"/>
                  <a:pt x="440747" y="885126"/>
                  <a:pt x="397633" y="851867"/>
                </a:cubicBezTo>
                <a:cubicBezTo>
                  <a:pt x="325796" y="790098"/>
                  <a:pt x="244328" y="752087"/>
                  <a:pt x="172469" y="699822"/>
                </a:cubicBezTo>
                <a:cubicBezTo>
                  <a:pt x="158121" y="690320"/>
                  <a:pt x="143739" y="685568"/>
                  <a:pt x="129356" y="676065"/>
                </a:cubicBezTo>
                <a:cubicBezTo>
                  <a:pt x="153330" y="728331"/>
                  <a:pt x="210798" y="733082"/>
                  <a:pt x="239543" y="785347"/>
                </a:cubicBezTo>
                <a:cubicBezTo>
                  <a:pt x="220399" y="785347"/>
                  <a:pt x="210798" y="775844"/>
                  <a:pt x="201214" y="771093"/>
                </a:cubicBezTo>
                <a:cubicBezTo>
                  <a:pt x="186865" y="756839"/>
                  <a:pt x="167684" y="747336"/>
                  <a:pt x="153330" y="733082"/>
                </a:cubicBezTo>
                <a:cubicBezTo>
                  <a:pt x="100611" y="695071"/>
                  <a:pt x="52725" y="652308"/>
                  <a:pt x="4806" y="609546"/>
                </a:cubicBezTo>
                <a:cubicBezTo>
                  <a:pt x="28752" y="623800"/>
                  <a:pt x="52725" y="633303"/>
                  <a:pt x="71866" y="647557"/>
                </a:cubicBezTo>
                <a:cubicBezTo>
                  <a:pt x="76679" y="647557"/>
                  <a:pt x="76679" y="642806"/>
                  <a:pt x="76679" y="642806"/>
                </a:cubicBezTo>
                <a:cubicBezTo>
                  <a:pt x="52725" y="623800"/>
                  <a:pt x="28752" y="604795"/>
                  <a:pt x="0" y="576286"/>
                </a:cubicBezTo>
                <a:close/>
                <a:moveTo>
                  <a:pt x="676271" y="576267"/>
                </a:moveTo>
                <a:cubicBezTo>
                  <a:pt x="676271" y="580712"/>
                  <a:pt x="676271" y="585157"/>
                  <a:pt x="671508" y="589602"/>
                </a:cubicBezTo>
                <a:cubicBezTo>
                  <a:pt x="681033" y="589602"/>
                  <a:pt x="690559" y="594047"/>
                  <a:pt x="700086" y="598492"/>
                </a:cubicBezTo>
                <a:cubicBezTo>
                  <a:pt x="704850" y="594047"/>
                  <a:pt x="704850" y="594047"/>
                  <a:pt x="704850" y="594047"/>
                </a:cubicBezTo>
                <a:cubicBezTo>
                  <a:pt x="695323" y="589602"/>
                  <a:pt x="685796" y="580712"/>
                  <a:pt x="676271" y="576267"/>
                </a:cubicBezTo>
                <a:close/>
                <a:moveTo>
                  <a:pt x="546096" y="561979"/>
                </a:moveTo>
                <a:cubicBezTo>
                  <a:pt x="536574" y="561979"/>
                  <a:pt x="527046" y="566344"/>
                  <a:pt x="517521" y="570710"/>
                </a:cubicBezTo>
                <a:cubicBezTo>
                  <a:pt x="531810" y="579441"/>
                  <a:pt x="541334" y="579441"/>
                  <a:pt x="546096" y="561979"/>
                </a:cubicBezTo>
                <a:close/>
                <a:moveTo>
                  <a:pt x="2879720" y="542934"/>
                </a:moveTo>
                <a:cubicBezTo>
                  <a:pt x="2879720" y="547697"/>
                  <a:pt x="2879720" y="552459"/>
                  <a:pt x="2874958" y="557222"/>
                </a:cubicBezTo>
                <a:cubicBezTo>
                  <a:pt x="2894008" y="561984"/>
                  <a:pt x="2913058" y="571509"/>
                  <a:pt x="2932108" y="576272"/>
                </a:cubicBezTo>
                <a:cubicBezTo>
                  <a:pt x="2932108" y="576272"/>
                  <a:pt x="2936871" y="571509"/>
                  <a:pt x="2936871" y="566747"/>
                </a:cubicBezTo>
                <a:cubicBezTo>
                  <a:pt x="2917821" y="561984"/>
                  <a:pt x="2898770" y="552459"/>
                  <a:pt x="2879720" y="542934"/>
                </a:cubicBezTo>
                <a:close/>
                <a:moveTo>
                  <a:pt x="484183" y="495303"/>
                </a:moveTo>
                <a:cubicBezTo>
                  <a:pt x="508244" y="504828"/>
                  <a:pt x="537117" y="519116"/>
                  <a:pt x="561177" y="533403"/>
                </a:cubicBezTo>
                <a:cubicBezTo>
                  <a:pt x="618923" y="566741"/>
                  <a:pt x="618923" y="566741"/>
                  <a:pt x="638174" y="561979"/>
                </a:cubicBezTo>
                <a:cubicBezTo>
                  <a:pt x="594862" y="519116"/>
                  <a:pt x="541929" y="500066"/>
                  <a:pt x="484183" y="495303"/>
                </a:cubicBezTo>
                <a:close/>
                <a:moveTo>
                  <a:pt x="346071" y="481016"/>
                </a:moveTo>
                <a:cubicBezTo>
                  <a:pt x="346071" y="485779"/>
                  <a:pt x="346071" y="485779"/>
                  <a:pt x="346071" y="485779"/>
                </a:cubicBezTo>
                <a:cubicBezTo>
                  <a:pt x="350838" y="490541"/>
                  <a:pt x="360359" y="490541"/>
                  <a:pt x="365122" y="495304"/>
                </a:cubicBezTo>
                <a:cubicBezTo>
                  <a:pt x="369886" y="490541"/>
                  <a:pt x="369886" y="490541"/>
                  <a:pt x="369886" y="490541"/>
                </a:cubicBezTo>
                <a:cubicBezTo>
                  <a:pt x="365122" y="485779"/>
                  <a:pt x="360359" y="481016"/>
                  <a:pt x="360359" y="481016"/>
                </a:cubicBezTo>
                <a:cubicBezTo>
                  <a:pt x="355599" y="481016"/>
                  <a:pt x="350838" y="481016"/>
                  <a:pt x="346071" y="481016"/>
                </a:cubicBezTo>
                <a:close/>
                <a:moveTo>
                  <a:pt x="3233733" y="471498"/>
                </a:moveTo>
                <a:cubicBezTo>
                  <a:pt x="3243258" y="495311"/>
                  <a:pt x="3262308" y="504836"/>
                  <a:pt x="3281358" y="495311"/>
                </a:cubicBezTo>
                <a:cubicBezTo>
                  <a:pt x="3267070" y="490548"/>
                  <a:pt x="3252783" y="481023"/>
                  <a:pt x="3233733" y="471498"/>
                </a:cubicBezTo>
                <a:close/>
                <a:moveTo>
                  <a:pt x="1925706" y="423869"/>
                </a:moveTo>
                <a:cubicBezTo>
                  <a:pt x="1920871" y="428632"/>
                  <a:pt x="1920871" y="428632"/>
                  <a:pt x="1920871" y="433394"/>
                </a:cubicBezTo>
                <a:cubicBezTo>
                  <a:pt x="1954714" y="452444"/>
                  <a:pt x="1988556" y="471494"/>
                  <a:pt x="2022399" y="490544"/>
                </a:cubicBezTo>
                <a:cubicBezTo>
                  <a:pt x="2022399" y="485782"/>
                  <a:pt x="2027234" y="481019"/>
                  <a:pt x="2027234" y="476257"/>
                </a:cubicBezTo>
                <a:cubicBezTo>
                  <a:pt x="1998226" y="457207"/>
                  <a:pt x="1964383" y="433394"/>
                  <a:pt x="1925706" y="423869"/>
                </a:cubicBezTo>
                <a:close/>
                <a:moveTo>
                  <a:pt x="1341433" y="409581"/>
                </a:moveTo>
                <a:cubicBezTo>
                  <a:pt x="1350960" y="438156"/>
                  <a:pt x="1365246" y="447681"/>
                  <a:pt x="1398583" y="438156"/>
                </a:cubicBezTo>
                <a:cubicBezTo>
                  <a:pt x="1374771" y="423868"/>
                  <a:pt x="1355724" y="419106"/>
                  <a:pt x="1341433" y="409581"/>
                </a:cubicBezTo>
                <a:close/>
                <a:moveTo>
                  <a:pt x="2649533" y="404822"/>
                </a:moveTo>
                <a:cubicBezTo>
                  <a:pt x="2678108" y="438159"/>
                  <a:pt x="2697158" y="452447"/>
                  <a:pt x="2730496" y="447684"/>
                </a:cubicBezTo>
                <a:cubicBezTo>
                  <a:pt x="2706683" y="419109"/>
                  <a:pt x="2682870" y="409584"/>
                  <a:pt x="2649533" y="404822"/>
                </a:cubicBezTo>
                <a:close/>
                <a:moveTo>
                  <a:pt x="341312" y="390528"/>
                </a:moveTo>
                <a:cubicBezTo>
                  <a:pt x="341312" y="395291"/>
                  <a:pt x="341312" y="395291"/>
                  <a:pt x="341312" y="400053"/>
                </a:cubicBezTo>
                <a:cubicBezTo>
                  <a:pt x="355599" y="409578"/>
                  <a:pt x="374649" y="414341"/>
                  <a:pt x="393696" y="423866"/>
                </a:cubicBezTo>
                <a:cubicBezTo>
                  <a:pt x="393696" y="419104"/>
                  <a:pt x="393696" y="419104"/>
                  <a:pt x="398460" y="414341"/>
                </a:cubicBezTo>
                <a:cubicBezTo>
                  <a:pt x="379408" y="404816"/>
                  <a:pt x="365122" y="390528"/>
                  <a:pt x="341312" y="390528"/>
                </a:cubicBezTo>
                <a:close/>
                <a:moveTo>
                  <a:pt x="1279521" y="385769"/>
                </a:moveTo>
                <a:cubicBezTo>
                  <a:pt x="1274758" y="390531"/>
                  <a:pt x="1274758" y="390531"/>
                  <a:pt x="1274758" y="395294"/>
                </a:cubicBezTo>
                <a:cubicBezTo>
                  <a:pt x="1289048" y="400057"/>
                  <a:pt x="1303333" y="404819"/>
                  <a:pt x="1317623" y="409582"/>
                </a:cubicBezTo>
                <a:cubicBezTo>
                  <a:pt x="1317623" y="409582"/>
                  <a:pt x="1317623" y="404819"/>
                  <a:pt x="1317623" y="400057"/>
                </a:cubicBezTo>
                <a:cubicBezTo>
                  <a:pt x="1303333" y="395294"/>
                  <a:pt x="1289048" y="390531"/>
                  <a:pt x="1279521" y="385769"/>
                </a:cubicBezTo>
                <a:close/>
                <a:moveTo>
                  <a:pt x="1370008" y="371481"/>
                </a:moveTo>
                <a:cubicBezTo>
                  <a:pt x="1403773" y="395293"/>
                  <a:pt x="1466481" y="423868"/>
                  <a:pt x="1495421" y="423868"/>
                </a:cubicBezTo>
                <a:cubicBezTo>
                  <a:pt x="1456833" y="395293"/>
                  <a:pt x="1418244" y="371481"/>
                  <a:pt x="1370008" y="371481"/>
                </a:cubicBezTo>
                <a:close/>
                <a:moveTo>
                  <a:pt x="365122" y="342903"/>
                </a:moveTo>
                <a:cubicBezTo>
                  <a:pt x="360358" y="347666"/>
                  <a:pt x="360358" y="347666"/>
                  <a:pt x="360358" y="347666"/>
                </a:cubicBezTo>
                <a:cubicBezTo>
                  <a:pt x="369886" y="352428"/>
                  <a:pt x="379408" y="357191"/>
                  <a:pt x="388934" y="361953"/>
                </a:cubicBezTo>
                <a:cubicBezTo>
                  <a:pt x="388934" y="361953"/>
                  <a:pt x="388934" y="357191"/>
                  <a:pt x="393696" y="357191"/>
                </a:cubicBezTo>
                <a:cubicBezTo>
                  <a:pt x="384171" y="352428"/>
                  <a:pt x="374649" y="347666"/>
                  <a:pt x="365122" y="342903"/>
                </a:cubicBezTo>
                <a:close/>
                <a:moveTo>
                  <a:pt x="2227258" y="338145"/>
                </a:moveTo>
                <a:cubicBezTo>
                  <a:pt x="2227258" y="338145"/>
                  <a:pt x="2227258" y="342908"/>
                  <a:pt x="2227258" y="347670"/>
                </a:cubicBezTo>
                <a:cubicBezTo>
                  <a:pt x="2237419" y="347670"/>
                  <a:pt x="2242498" y="347670"/>
                  <a:pt x="2252658" y="347670"/>
                </a:cubicBezTo>
                <a:cubicBezTo>
                  <a:pt x="2252658" y="342908"/>
                  <a:pt x="2252658" y="338145"/>
                  <a:pt x="2252658" y="338145"/>
                </a:cubicBezTo>
                <a:cubicBezTo>
                  <a:pt x="2242498" y="338145"/>
                  <a:pt x="2237419" y="338145"/>
                  <a:pt x="2227258" y="338145"/>
                </a:cubicBezTo>
                <a:close/>
                <a:moveTo>
                  <a:pt x="2974971" y="331599"/>
                </a:moveTo>
                <a:cubicBezTo>
                  <a:pt x="2970208" y="329813"/>
                  <a:pt x="2965446" y="331004"/>
                  <a:pt x="2955921" y="333385"/>
                </a:cubicBezTo>
                <a:cubicBezTo>
                  <a:pt x="2970208" y="338147"/>
                  <a:pt x="2979733" y="342910"/>
                  <a:pt x="2994021" y="347672"/>
                </a:cubicBezTo>
                <a:cubicBezTo>
                  <a:pt x="2984496" y="338147"/>
                  <a:pt x="2979733" y="333385"/>
                  <a:pt x="2974971" y="331599"/>
                </a:cubicBezTo>
                <a:close/>
                <a:moveTo>
                  <a:pt x="2362197" y="319096"/>
                </a:moveTo>
                <a:cubicBezTo>
                  <a:pt x="2376484" y="352433"/>
                  <a:pt x="2400298" y="366721"/>
                  <a:pt x="2433635" y="366721"/>
                </a:cubicBezTo>
                <a:cubicBezTo>
                  <a:pt x="2400298" y="328621"/>
                  <a:pt x="2381246" y="319096"/>
                  <a:pt x="2362197" y="319096"/>
                </a:cubicBezTo>
                <a:close/>
                <a:moveTo>
                  <a:pt x="1629021" y="314331"/>
                </a:moveTo>
                <a:cubicBezTo>
                  <a:pt x="1619434" y="311950"/>
                  <a:pt x="1607449" y="311950"/>
                  <a:pt x="1590671" y="314331"/>
                </a:cubicBezTo>
                <a:cubicBezTo>
                  <a:pt x="1681752" y="352431"/>
                  <a:pt x="1748861" y="409581"/>
                  <a:pt x="1825562" y="461968"/>
                </a:cubicBezTo>
                <a:cubicBezTo>
                  <a:pt x="1835146" y="447680"/>
                  <a:pt x="1835146" y="438155"/>
                  <a:pt x="1820765" y="423868"/>
                </a:cubicBezTo>
                <a:cubicBezTo>
                  <a:pt x="1782420" y="395293"/>
                  <a:pt x="1748861" y="371481"/>
                  <a:pt x="1700927" y="352431"/>
                </a:cubicBezTo>
                <a:cubicBezTo>
                  <a:pt x="1686544" y="347668"/>
                  <a:pt x="1667369" y="338143"/>
                  <a:pt x="1652988" y="328618"/>
                </a:cubicBezTo>
                <a:cubicBezTo>
                  <a:pt x="1645799" y="321475"/>
                  <a:pt x="1638609" y="316712"/>
                  <a:pt x="1629021" y="314331"/>
                </a:cubicBezTo>
                <a:close/>
                <a:moveTo>
                  <a:pt x="2697158" y="309572"/>
                </a:moveTo>
                <a:cubicBezTo>
                  <a:pt x="2697158" y="314334"/>
                  <a:pt x="2697158" y="314334"/>
                  <a:pt x="2692396" y="319097"/>
                </a:cubicBezTo>
                <a:cubicBezTo>
                  <a:pt x="2706683" y="328622"/>
                  <a:pt x="2720971" y="333385"/>
                  <a:pt x="2730496" y="342910"/>
                </a:cubicBezTo>
                <a:cubicBezTo>
                  <a:pt x="2725733" y="319097"/>
                  <a:pt x="2716208" y="309572"/>
                  <a:pt x="2697158" y="309572"/>
                </a:cubicBezTo>
                <a:close/>
                <a:moveTo>
                  <a:pt x="1246183" y="300042"/>
                </a:moveTo>
                <a:cubicBezTo>
                  <a:pt x="1260471" y="323855"/>
                  <a:pt x="1284285" y="328617"/>
                  <a:pt x="1303333" y="323855"/>
                </a:cubicBezTo>
                <a:cubicBezTo>
                  <a:pt x="1303333" y="319093"/>
                  <a:pt x="1308096" y="319093"/>
                  <a:pt x="1308096" y="314330"/>
                </a:cubicBezTo>
                <a:cubicBezTo>
                  <a:pt x="1289048" y="309567"/>
                  <a:pt x="1269996" y="304805"/>
                  <a:pt x="1246183" y="300042"/>
                </a:cubicBezTo>
                <a:close/>
                <a:moveTo>
                  <a:pt x="2324095" y="285758"/>
                </a:moveTo>
                <a:cubicBezTo>
                  <a:pt x="2319333" y="290520"/>
                  <a:pt x="2319333" y="295283"/>
                  <a:pt x="2319333" y="295283"/>
                </a:cubicBezTo>
                <a:cubicBezTo>
                  <a:pt x="2324095" y="300045"/>
                  <a:pt x="2333623" y="300045"/>
                  <a:pt x="2338386" y="304808"/>
                </a:cubicBezTo>
                <a:cubicBezTo>
                  <a:pt x="2338386" y="304808"/>
                  <a:pt x="2338386" y="300045"/>
                  <a:pt x="2343150" y="300045"/>
                </a:cubicBezTo>
                <a:cubicBezTo>
                  <a:pt x="2333623" y="295283"/>
                  <a:pt x="2328859" y="290520"/>
                  <a:pt x="2324095" y="285758"/>
                </a:cubicBezTo>
                <a:close/>
                <a:moveTo>
                  <a:pt x="3065458" y="276235"/>
                </a:moveTo>
                <a:cubicBezTo>
                  <a:pt x="3065458" y="280997"/>
                  <a:pt x="3065458" y="280997"/>
                  <a:pt x="3065458" y="280997"/>
                </a:cubicBezTo>
                <a:cubicBezTo>
                  <a:pt x="3070538" y="285760"/>
                  <a:pt x="3080698" y="290522"/>
                  <a:pt x="3090858" y="295285"/>
                </a:cubicBezTo>
                <a:cubicBezTo>
                  <a:pt x="3070538" y="276235"/>
                  <a:pt x="3070538" y="276235"/>
                  <a:pt x="3070538" y="276235"/>
                </a:cubicBezTo>
                <a:cubicBezTo>
                  <a:pt x="3070538" y="276235"/>
                  <a:pt x="3070538" y="276235"/>
                  <a:pt x="3065458" y="276235"/>
                </a:cubicBezTo>
                <a:close/>
                <a:moveTo>
                  <a:pt x="2146300" y="261945"/>
                </a:moveTo>
                <a:cubicBezTo>
                  <a:pt x="2146300" y="266707"/>
                  <a:pt x="2146300" y="266707"/>
                  <a:pt x="2146300" y="266707"/>
                </a:cubicBezTo>
                <a:cubicBezTo>
                  <a:pt x="2151058" y="271470"/>
                  <a:pt x="2155821" y="276232"/>
                  <a:pt x="2165346" y="280995"/>
                </a:cubicBezTo>
                <a:cubicBezTo>
                  <a:pt x="2165346" y="276232"/>
                  <a:pt x="2170110" y="276232"/>
                  <a:pt x="2170110" y="271470"/>
                </a:cubicBezTo>
                <a:cubicBezTo>
                  <a:pt x="2165346" y="271470"/>
                  <a:pt x="2160584" y="266707"/>
                  <a:pt x="2155821" y="266707"/>
                </a:cubicBezTo>
                <a:cubicBezTo>
                  <a:pt x="2155821" y="266707"/>
                  <a:pt x="2151058" y="266707"/>
                  <a:pt x="2146300" y="261945"/>
                </a:cubicBezTo>
                <a:close/>
                <a:moveTo>
                  <a:pt x="531810" y="252417"/>
                </a:moveTo>
                <a:cubicBezTo>
                  <a:pt x="531810" y="252417"/>
                  <a:pt x="531810" y="257179"/>
                  <a:pt x="527046" y="257179"/>
                </a:cubicBezTo>
                <a:cubicBezTo>
                  <a:pt x="536574" y="261942"/>
                  <a:pt x="550859" y="266704"/>
                  <a:pt x="560384" y="271466"/>
                </a:cubicBezTo>
                <a:cubicBezTo>
                  <a:pt x="560384" y="266704"/>
                  <a:pt x="560384" y="266704"/>
                  <a:pt x="560384" y="261942"/>
                </a:cubicBezTo>
                <a:cubicBezTo>
                  <a:pt x="550859" y="257179"/>
                  <a:pt x="541337" y="257179"/>
                  <a:pt x="531810" y="252417"/>
                </a:cubicBezTo>
                <a:close/>
                <a:moveTo>
                  <a:pt x="1341433" y="247656"/>
                </a:moveTo>
                <a:cubicBezTo>
                  <a:pt x="1341433" y="252418"/>
                  <a:pt x="1341433" y="252418"/>
                  <a:pt x="1341433" y="252418"/>
                </a:cubicBezTo>
                <a:cubicBezTo>
                  <a:pt x="1346196" y="257181"/>
                  <a:pt x="1355724" y="261943"/>
                  <a:pt x="1365246" y="266706"/>
                </a:cubicBezTo>
                <a:cubicBezTo>
                  <a:pt x="1365246" y="261943"/>
                  <a:pt x="1365246" y="261943"/>
                  <a:pt x="1365246" y="257181"/>
                </a:cubicBezTo>
                <a:cubicBezTo>
                  <a:pt x="1360484" y="252418"/>
                  <a:pt x="1350960" y="247656"/>
                  <a:pt x="1341433" y="247656"/>
                </a:cubicBezTo>
                <a:close/>
                <a:moveTo>
                  <a:pt x="1481135" y="238130"/>
                </a:moveTo>
                <a:cubicBezTo>
                  <a:pt x="1476371" y="242892"/>
                  <a:pt x="1476371" y="242892"/>
                  <a:pt x="1476371" y="247655"/>
                </a:cubicBezTo>
                <a:cubicBezTo>
                  <a:pt x="1485898" y="252418"/>
                  <a:pt x="1495421" y="257180"/>
                  <a:pt x="1509709" y="261943"/>
                </a:cubicBezTo>
                <a:cubicBezTo>
                  <a:pt x="1509709" y="257180"/>
                  <a:pt x="1509709" y="257180"/>
                  <a:pt x="1509709" y="252418"/>
                </a:cubicBezTo>
                <a:cubicBezTo>
                  <a:pt x="1500184" y="247655"/>
                  <a:pt x="1490662" y="242892"/>
                  <a:pt x="1481135" y="238130"/>
                </a:cubicBezTo>
                <a:close/>
                <a:moveTo>
                  <a:pt x="2217910" y="219082"/>
                </a:moveTo>
                <a:cubicBezTo>
                  <a:pt x="2212971" y="223845"/>
                  <a:pt x="2212971" y="223845"/>
                  <a:pt x="2212971" y="228607"/>
                </a:cubicBezTo>
                <a:cubicBezTo>
                  <a:pt x="2227788" y="233370"/>
                  <a:pt x="2242604" y="242895"/>
                  <a:pt x="2252482" y="247657"/>
                </a:cubicBezTo>
                <a:cubicBezTo>
                  <a:pt x="2257421" y="242895"/>
                  <a:pt x="2257421" y="242895"/>
                  <a:pt x="2257421" y="238132"/>
                </a:cubicBezTo>
                <a:cubicBezTo>
                  <a:pt x="2242604" y="233370"/>
                  <a:pt x="2232727" y="223845"/>
                  <a:pt x="2217910" y="219082"/>
                </a:cubicBezTo>
                <a:close/>
                <a:moveTo>
                  <a:pt x="1481135" y="209555"/>
                </a:moveTo>
                <a:cubicBezTo>
                  <a:pt x="1481135" y="214318"/>
                  <a:pt x="1481135" y="219080"/>
                  <a:pt x="1481135" y="223843"/>
                </a:cubicBezTo>
                <a:cubicBezTo>
                  <a:pt x="1495421" y="228605"/>
                  <a:pt x="1509709" y="238130"/>
                  <a:pt x="1528758" y="242893"/>
                </a:cubicBezTo>
                <a:cubicBezTo>
                  <a:pt x="1528758" y="238130"/>
                  <a:pt x="1528758" y="238130"/>
                  <a:pt x="1528758" y="238130"/>
                </a:cubicBezTo>
                <a:cubicBezTo>
                  <a:pt x="1514473" y="228605"/>
                  <a:pt x="1500183" y="219080"/>
                  <a:pt x="1481135" y="209555"/>
                </a:cubicBezTo>
                <a:close/>
                <a:moveTo>
                  <a:pt x="2055808" y="161932"/>
                </a:moveTo>
                <a:cubicBezTo>
                  <a:pt x="2070097" y="185745"/>
                  <a:pt x="2089146" y="190507"/>
                  <a:pt x="2117721" y="195270"/>
                </a:cubicBezTo>
                <a:cubicBezTo>
                  <a:pt x="2089146" y="161932"/>
                  <a:pt x="2084383" y="157170"/>
                  <a:pt x="2055808" y="161932"/>
                </a:cubicBezTo>
                <a:close/>
                <a:moveTo>
                  <a:pt x="1289048" y="142880"/>
                </a:moveTo>
                <a:cubicBezTo>
                  <a:pt x="1289048" y="147642"/>
                  <a:pt x="1289048" y="147642"/>
                  <a:pt x="1289048" y="147642"/>
                </a:cubicBezTo>
                <a:cubicBezTo>
                  <a:pt x="1298571" y="152405"/>
                  <a:pt x="1308096" y="157168"/>
                  <a:pt x="1322386" y="157168"/>
                </a:cubicBezTo>
                <a:cubicBezTo>
                  <a:pt x="1322386" y="152405"/>
                  <a:pt x="1322386" y="152405"/>
                  <a:pt x="1322386" y="152405"/>
                </a:cubicBezTo>
                <a:cubicBezTo>
                  <a:pt x="1312859" y="147642"/>
                  <a:pt x="1303334" y="147642"/>
                  <a:pt x="1289048" y="142880"/>
                </a:cubicBezTo>
                <a:close/>
                <a:moveTo>
                  <a:pt x="2079624" y="119070"/>
                </a:moveTo>
                <a:cubicBezTo>
                  <a:pt x="2089146" y="138120"/>
                  <a:pt x="2098671" y="152407"/>
                  <a:pt x="2108198" y="166695"/>
                </a:cubicBezTo>
                <a:cubicBezTo>
                  <a:pt x="2112962" y="166695"/>
                  <a:pt x="2112962" y="161932"/>
                  <a:pt x="2117721" y="161932"/>
                </a:cubicBezTo>
                <a:cubicBezTo>
                  <a:pt x="2112962" y="142882"/>
                  <a:pt x="2117721" y="123832"/>
                  <a:pt x="2098671" y="119070"/>
                </a:cubicBezTo>
                <a:cubicBezTo>
                  <a:pt x="2089146" y="119070"/>
                  <a:pt x="2084384" y="119070"/>
                  <a:pt x="2079624" y="119070"/>
                </a:cubicBezTo>
                <a:close/>
                <a:moveTo>
                  <a:pt x="1911348" y="119069"/>
                </a:moveTo>
                <a:cubicBezTo>
                  <a:pt x="1916183" y="171457"/>
                  <a:pt x="1945191" y="190507"/>
                  <a:pt x="1993539" y="200032"/>
                </a:cubicBezTo>
                <a:cubicBezTo>
                  <a:pt x="1998373" y="190507"/>
                  <a:pt x="2008043" y="180982"/>
                  <a:pt x="2017712" y="166695"/>
                </a:cubicBezTo>
                <a:cubicBezTo>
                  <a:pt x="1979034" y="152407"/>
                  <a:pt x="1954861" y="119069"/>
                  <a:pt x="1911348" y="119069"/>
                </a:cubicBezTo>
                <a:close/>
                <a:moveTo>
                  <a:pt x="609596" y="119067"/>
                </a:moveTo>
                <a:cubicBezTo>
                  <a:pt x="609596" y="123829"/>
                  <a:pt x="609596" y="123829"/>
                  <a:pt x="609596" y="123829"/>
                </a:cubicBezTo>
                <a:cubicBezTo>
                  <a:pt x="619121" y="128592"/>
                  <a:pt x="628647" y="128592"/>
                  <a:pt x="633411" y="133355"/>
                </a:cubicBezTo>
                <a:cubicBezTo>
                  <a:pt x="638174" y="128592"/>
                  <a:pt x="638174" y="128592"/>
                  <a:pt x="638174" y="123829"/>
                </a:cubicBezTo>
                <a:cubicBezTo>
                  <a:pt x="628647" y="123829"/>
                  <a:pt x="619121" y="119067"/>
                  <a:pt x="609596" y="119067"/>
                </a:cubicBezTo>
                <a:close/>
                <a:moveTo>
                  <a:pt x="1963733" y="109544"/>
                </a:moveTo>
                <a:cubicBezTo>
                  <a:pt x="1963733" y="114307"/>
                  <a:pt x="1963733" y="119070"/>
                  <a:pt x="1963733" y="119070"/>
                </a:cubicBezTo>
                <a:cubicBezTo>
                  <a:pt x="1973787" y="123833"/>
                  <a:pt x="1983842" y="123833"/>
                  <a:pt x="1993896" y="123833"/>
                </a:cubicBezTo>
                <a:cubicBezTo>
                  <a:pt x="1993896" y="123833"/>
                  <a:pt x="1993896" y="123833"/>
                  <a:pt x="1993896" y="119070"/>
                </a:cubicBezTo>
                <a:cubicBezTo>
                  <a:pt x="1983842" y="119070"/>
                  <a:pt x="1973787" y="114307"/>
                  <a:pt x="1963733" y="109544"/>
                </a:cubicBezTo>
                <a:close/>
                <a:moveTo>
                  <a:pt x="1308096" y="104780"/>
                </a:moveTo>
                <a:cubicBezTo>
                  <a:pt x="1327150" y="128593"/>
                  <a:pt x="1350960" y="147643"/>
                  <a:pt x="1384298" y="138118"/>
                </a:cubicBezTo>
                <a:cubicBezTo>
                  <a:pt x="1365246" y="109542"/>
                  <a:pt x="1336671" y="104780"/>
                  <a:pt x="1308096" y="104780"/>
                </a:cubicBezTo>
                <a:close/>
                <a:moveTo>
                  <a:pt x="1096958" y="76204"/>
                </a:moveTo>
                <a:cubicBezTo>
                  <a:pt x="1096958" y="80967"/>
                  <a:pt x="1096958" y="80967"/>
                  <a:pt x="1096958" y="85729"/>
                </a:cubicBezTo>
                <a:cubicBezTo>
                  <a:pt x="1106483" y="90492"/>
                  <a:pt x="1116009" y="90492"/>
                  <a:pt x="1125536" y="95254"/>
                </a:cubicBezTo>
                <a:cubicBezTo>
                  <a:pt x="1125536" y="90492"/>
                  <a:pt x="1125536" y="90492"/>
                  <a:pt x="1125536" y="85729"/>
                </a:cubicBezTo>
                <a:cubicBezTo>
                  <a:pt x="1116009" y="85729"/>
                  <a:pt x="1106483" y="80967"/>
                  <a:pt x="1096958" y="76204"/>
                </a:cubicBezTo>
                <a:close/>
                <a:moveTo>
                  <a:pt x="2778121" y="33347"/>
                </a:moveTo>
                <a:cubicBezTo>
                  <a:pt x="2782883" y="38110"/>
                  <a:pt x="2787646" y="42873"/>
                  <a:pt x="2792408" y="47635"/>
                </a:cubicBezTo>
                <a:cubicBezTo>
                  <a:pt x="2797171" y="33347"/>
                  <a:pt x="2797171" y="33347"/>
                  <a:pt x="2778121" y="33347"/>
                </a:cubicBezTo>
                <a:close/>
                <a:moveTo>
                  <a:pt x="804858" y="23817"/>
                </a:moveTo>
                <a:cubicBezTo>
                  <a:pt x="804858" y="28580"/>
                  <a:pt x="804858" y="28580"/>
                  <a:pt x="804858" y="33342"/>
                </a:cubicBezTo>
                <a:cubicBezTo>
                  <a:pt x="833909" y="38105"/>
                  <a:pt x="862961" y="47630"/>
                  <a:pt x="901696" y="57155"/>
                </a:cubicBezTo>
                <a:cubicBezTo>
                  <a:pt x="892012" y="38105"/>
                  <a:pt x="887170" y="28580"/>
                  <a:pt x="882328" y="23817"/>
                </a:cubicBezTo>
                <a:cubicBezTo>
                  <a:pt x="853277" y="23817"/>
                  <a:pt x="829067" y="23817"/>
                  <a:pt x="804858" y="23817"/>
                </a:cubicBezTo>
                <a:close/>
                <a:moveTo>
                  <a:pt x="2563808" y="14297"/>
                </a:moveTo>
                <a:cubicBezTo>
                  <a:pt x="2578095" y="38110"/>
                  <a:pt x="2597146" y="42872"/>
                  <a:pt x="2616196" y="42872"/>
                </a:cubicBezTo>
                <a:cubicBezTo>
                  <a:pt x="2606671" y="23822"/>
                  <a:pt x="2592383" y="14297"/>
                  <a:pt x="2563808" y="14297"/>
                </a:cubicBezTo>
                <a:close/>
                <a:moveTo>
                  <a:pt x="920747" y="9529"/>
                </a:moveTo>
                <a:cubicBezTo>
                  <a:pt x="915983" y="9529"/>
                  <a:pt x="911221" y="14292"/>
                  <a:pt x="906458" y="19054"/>
                </a:cubicBezTo>
                <a:cubicBezTo>
                  <a:pt x="944558" y="28579"/>
                  <a:pt x="968371" y="57154"/>
                  <a:pt x="1011233" y="47629"/>
                </a:cubicBezTo>
                <a:cubicBezTo>
                  <a:pt x="977895" y="33342"/>
                  <a:pt x="949321" y="23817"/>
                  <a:pt x="920747" y="9529"/>
                </a:cubicBezTo>
                <a:close/>
                <a:moveTo>
                  <a:pt x="1820863" y="4793"/>
                </a:moveTo>
                <a:cubicBezTo>
                  <a:pt x="1854200" y="9555"/>
                  <a:pt x="1873250" y="28605"/>
                  <a:pt x="1892301" y="42893"/>
                </a:cubicBezTo>
                <a:cubicBezTo>
                  <a:pt x="1868491" y="38130"/>
                  <a:pt x="1844674" y="28605"/>
                  <a:pt x="1820863" y="4793"/>
                </a:cubicBezTo>
                <a:close/>
                <a:moveTo>
                  <a:pt x="2271712" y="30"/>
                </a:moveTo>
                <a:cubicBezTo>
                  <a:pt x="2271712" y="30"/>
                  <a:pt x="2271712" y="30"/>
                  <a:pt x="2286001" y="30"/>
                </a:cubicBezTo>
                <a:cubicBezTo>
                  <a:pt x="2286001" y="4793"/>
                  <a:pt x="2290765" y="30"/>
                  <a:pt x="2290765" y="4793"/>
                </a:cubicBezTo>
                <a:cubicBezTo>
                  <a:pt x="2281239" y="30"/>
                  <a:pt x="2276476" y="4793"/>
                  <a:pt x="2271712" y="30"/>
                </a:cubicBezTo>
                <a:close/>
                <a:moveTo>
                  <a:pt x="498740" y="0"/>
                </a:moveTo>
                <a:cubicBezTo>
                  <a:pt x="532269" y="0"/>
                  <a:pt x="532269" y="0"/>
                  <a:pt x="532269" y="0"/>
                </a:cubicBezTo>
                <a:cubicBezTo>
                  <a:pt x="537058" y="4756"/>
                  <a:pt x="541848" y="0"/>
                  <a:pt x="541848" y="4756"/>
                </a:cubicBezTo>
                <a:cubicBezTo>
                  <a:pt x="532269" y="14268"/>
                  <a:pt x="527479" y="19024"/>
                  <a:pt x="517899" y="28535"/>
                </a:cubicBezTo>
                <a:cubicBezTo>
                  <a:pt x="532269" y="28535"/>
                  <a:pt x="546638" y="33291"/>
                  <a:pt x="565797" y="33291"/>
                </a:cubicBezTo>
                <a:cubicBezTo>
                  <a:pt x="561008" y="19024"/>
                  <a:pt x="556217" y="9512"/>
                  <a:pt x="551428" y="0"/>
                </a:cubicBezTo>
                <a:cubicBezTo>
                  <a:pt x="628065" y="0"/>
                  <a:pt x="628065" y="0"/>
                  <a:pt x="628065" y="0"/>
                </a:cubicBezTo>
                <a:cubicBezTo>
                  <a:pt x="666383" y="19024"/>
                  <a:pt x="704702" y="28535"/>
                  <a:pt x="743020" y="47559"/>
                </a:cubicBezTo>
                <a:cubicBezTo>
                  <a:pt x="757390" y="52315"/>
                  <a:pt x="766969" y="66583"/>
                  <a:pt x="790918" y="57071"/>
                </a:cubicBezTo>
                <a:cubicBezTo>
                  <a:pt x="757390" y="42803"/>
                  <a:pt x="733441" y="23780"/>
                  <a:pt x="704702" y="9512"/>
                </a:cubicBezTo>
                <a:cubicBezTo>
                  <a:pt x="695122" y="9512"/>
                  <a:pt x="685542" y="4756"/>
                  <a:pt x="675963" y="0"/>
                </a:cubicBezTo>
                <a:cubicBezTo>
                  <a:pt x="987300" y="0"/>
                  <a:pt x="987300" y="0"/>
                  <a:pt x="987300" y="0"/>
                </a:cubicBezTo>
                <a:cubicBezTo>
                  <a:pt x="992090" y="4756"/>
                  <a:pt x="996880" y="4756"/>
                  <a:pt x="996880" y="4756"/>
                </a:cubicBezTo>
                <a:cubicBezTo>
                  <a:pt x="1001670" y="4756"/>
                  <a:pt x="1001670" y="4756"/>
                  <a:pt x="1001670" y="0"/>
                </a:cubicBezTo>
                <a:cubicBezTo>
                  <a:pt x="1686612" y="0"/>
                  <a:pt x="1686612" y="0"/>
                  <a:pt x="1686612" y="0"/>
                </a:cubicBezTo>
                <a:cubicBezTo>
                  <a:pt x="1691402" y="0"/>
                  <a:pt x="1691402" y="0"/>
                  <a:pt x="1691402" y="0"/>
                </a:cubicBezTo>
                <a:cubicBezTo>
                  <a:pt x="1724930" y="19024"/>
                  <a:pt x="1758459" y="38047"/>
                  <a:pt x="1787198" y="57071"/>
                </a:cubicBezTo>
                <a:cubicBezTo>
                  <a:pt x="1791988" y="57071"/>
                  <a:pt x="1796778" y="61827"/>
                  <a:pt x="1796778" y="61827"/>
                </a:cubicBezTo>
                <a:cubicBezTo>
                  <a:pt x="1801567" y="57071"/>
                  <a:pt x="1806357" y="52315"/>
                  <a:pt x="1811147" y="47559"/>
                </a:cubicBezTo>
                <a:cubicBezTo>
                  <a:pt x="1825517" y="57071"/>
                  <a:pt x="1839886" y="61827"/>
                  <a:pt x="1859045" y="76094"/>
                </a:cubicBezTo>
                <a:cubicBezTo>
                  <a:pt x="1844676" y="76094"/>
                  <a:pt x="1839886" y="76094"/>
                  <a:pt x="1835096" y="80850"/>
                </a:cubicBezTo>
                <a:cubicBezTo>
                  <a:pt x="1863835" y="118897"/>
                  <a:pt x="1897363" y="104630"/>
                  <a:pt x="1935682" y="90362"/>
                </a:cubicBezTo>
                <a:cubicBezTo>
                  <a:pt x="1921313" y="76094"/>
                  <a:pt x="1911733" y="61827"/>
                  <a:pt x="1897363" y="47559"/>
                </a:cubicBezTo>
                <a:cubicBezTo>
                  <a:pt x="1916523" y="57071"/>
                  <a:pt x="1935682" y="66583"/>
                  <a:pt x="1954841" y="76094"/>
                </a:cubicBezTo>
                <a:cubicBezTo>
                  <a:pt x="1964421" y="80850"/>
                  <a:pt x="1978790" y="90362"/>
                  <a:pt x="1993159" y="80850"/>
                </a:cubicBezTo>
                <a:cubicBezTo>
                  <a:pt x="1969211" y="66583"/>
                  <a:pt x="1950052" y="57071"/>
                  <a:pt x="1935682" y="42803"/>
                </a:cubicBezTo>
                <a:cubicBezTo>
                  <a:pt x="1916523" y="28535"/>
                  <a:pt x="1897363" y="9512"/>
                  <a:pt x="1878204" y="0"/>
                </a:cubicBezTo>
                <a:cubicBezTo>
                  <a:pt x="2223070" y="0"/>
                  <a:pt x="2223070" y="0"/>
                  <a:pt x="2223070" y="0"/>
                </a:cubicBezTo>
                <a:cubicBezTo>
                  <a:pt x="2218281" y="4756"/>
                  <a:pt x="2213491" y="9512"/>
                  <a:pt x="2208701" y="14268"/>
                </a:cubicBezTo>
                <a:cubicBezTo>
                  <a:pt x="2237440" y="23780"/>
                  <a:pt x="2261389" y="28535"/>
                  <a:pt x="2280548" y="33291"/>
                </a:cubicBezTo>
                <a:cubicBezTo>
                  <a:pt x="2280548" y="42803"/>
                  <a:pt x="2280548" y="47559"/>
                  <a:pt x="2280548" y="57071"/>
                </a:cubicBezTo>
                <a:cubicBezTo>
                  <a:pt x="2294918" y="57071"/>
                  <a:pt x="2309287" y="57071"/>
                  <a:pt x="2318866" y="66583"/>
                </a:cubicBezTo>
                <a:cubicBezTo>
                  <a:pt x="2347606" y="76094"/>
                  <a:pt x="2371555" y="109386"/>
                  <a:pt x="2409873" y="104630"/>
                </a:cubicBezTo>
                <a:cubicBezTo>
                  <a:pt x="2414663" y="104630"/>
                  <a:pt x="2419453" y="109386"/>
                  <a:pt x="2419453" y="109386"/>
                </a:cubicBezTo>
                <a:cubicBezTo>
                  <a:pt x="2438612" y="133165"/>
                  <a:pt x="2462561" y="137921"/>
                  <a:pt x="2486510" y="152189"/>
                </a:cubicBezTo>
                <a:cubicBezTo>
                  <a:pt x="2524828" y="166456"/>
                  <a:pt x="2558357" y="190236"/>
                  <a:pt x="2591885" y="209259"/>
                </a:cubicBezTo>
                <a:cubicBezTo>
                  <a:pt x="2601465" y="214015"/>
                  <a:pt x="2611045" y="233039"/>
                  <a:pt x="2620624" y="237795"/>
                </a:cubicBezTo>
                <a:cubicBezTo>
                  <a:pt x="2649363" y="247307"/>
                  <a:pt x="2678102" y="242551"/>
                  <a:pt x="2716420" y="233039"/>
                </a:cubicBezTo>
                <a:cubicBezTo>
                  <a:pt x="2702051" y="223527"/>
                  <a:pt x="2692471" y="214015"/>
                  <a:pt x="2682892" y="209259"/>
                </a:cubicBezTo>
                <a:cubicBezTo>
                  <a:pt x="2644573" y="185480"/>
                  <a:pt x="2601465" y="166456"/>
                  <a:pt x="2563147" y="142677"/>
                </a:cubicBezTo>
                <a:cubicBezTo>
                  <a:pt x="2548777" y="133165"/>
                  <a:pt x="2534408" y="118897"/>
                  <a:pt x="2524828" y="104630"/>
                </a:cubicBezTo>
                <a:cubicBezTo>
                  <a:pt x="2515249" y="90362"/>
                  <a:pt x="2500879" y="80850"/>
                  <a:pt x="2486510" y="71339"/>
                </a:cubicBezTo>
                <a:cubicBezTo>
                  <a:pt x="2452981" y="61827"/>
                  <a:pt x="2419453" y="42803"/>
                  <a:pt x="2390714" y="28535"/>
                </a:cubicBezTo>
                <a:cubicBezTo>
                  <a:pt x="2390714" y="19024"/>
                  <a:pt x="2390714" y="9512"/>
                  <a:pt x="2385924" y="0"/>
                </a:cubicBezTo>
                <a:cubicBezTo>
                  <a:pt x="10475908" y="0"/>
                  <a:pt x="10475908" y="0"/>
                  <a:pt x="10475908" y="0"/>
                </a:cubicBezTo>
                <a:cubicBezTo>
                  <a:pt x="10475908" y="6858000"/>
                  <a:pt x="10475908" y="6858000"/>
                  <a:pt x="10475908" y="6858000"/>
                </a:cubicBezTo>
                <a:cubicBezTo>
                  <a:pt x="8440240" y="6858000"/>
                  <a:pt x="8440240" y="6858000"/>
                  <a:pt x="8440240" y="6858000"/>
                </a:cubicBezTo>
                <a:cubicBezTo>
                  <a:pt x="8440240" y="6858000"/>
                  <a:pt x="8435450" y="6853244"/>
                  <a:pt x="8430661" y="6853244"/>
                </a:cubicBezTo>
                <a:cubicBezTo>
                  <a:pt x="8387552" y="6829465"/>
                  <a:pt x="8344444" y="6838977"/>
                  <a:pt x="8306125" y="6848488"/>
                </a:cubicBezTo>
                <a:cubicBezTo>
                  <a:pt x="8296546" y="6853244"/>
                  <a:pt x="8286966" y="6858000"/>
                  <a:pt x="8277387" y="6858000"/>
                </a:cubicBezTo>
                <a:cubicBezTo>
                  <a:pt x="8248647" y="6858000"/>
                  <a:pt x="8248647" y="6858000"/>
                  <a:pt x="8248647" y="6858000"/>
                </a:cubicBezTo>
                <a:cubicBezTo>
                  <a:pt x="8239068" y="6858000"/>
                  <a:pt x="8234279" y="6853244"/>
                  <a:pt x="8229489" y="6843733"/>
                </a:cubicBezTo>
                <a:cubicBezTo>
                  <a:pt x="8219909" y="6848488"/>
                  <a:pt x="8210329" y="6853244"/>
                  <a:pt x="8205539" y="6858000"/>
                </a:cubicBezTo>
                <a:cubicBezTo>
                  <a:pt x="8176801" y="6858000"/>
                  <a:pt x="8176801" y="6858000"/>
                  <a:pt x="8176801" y="6858000"/>
                </a:cubicBezTo>
                <a:cubicBezTo>
                  <a:pt x="8181591" y="6858000"/>
                  <a:pt x="8181591" y="6853244"/>
                  <a:pt x="8181591" y="6848488"/>
                </a:cubicBezTo>
                <a:cubicBezTo>
                  <a:pt x="8167221" y="6843733"/>
                  <a:pt x="8157641" y="6838977"/>
                  <a:pt x="8143272" y="6834221"/>
                </a:cubicBezTo>
                <a:cubicBezTo>
                  <a:pt x="8162431" y="6824709"/>
                  <a:pt x="8172011" y="6805685"/>
                  <a:pt x="8162431" y="6781905"/>
                </a:cubicBezTo>
                <a:cubicBezTo>
                  <a:pt x="8152851" y="6777150"/>
                  <a:pt x="8143272" y="6777150"/>
                  <a:pt x="8128903" y="6772394"/>
                </a:cubicBezTo>
                <a:cubicBezTo>
                  <a:pt x="8133693" y="6767638"/>
                  <a:pt x="8138482" y="6762882"/>
                  <a:pt x="8143272" y="6758126"/>
                </a:cubicBezTo>
                <a:cubicBezTo>
                  <a:pt x="8100163" y="6729591"/>
                  <a:pt x="8061845" y="6758126"/>
                  <a:pt x="8018737" y="6762882"/>
                </a:cubicBezTo>
                <a:cubicBezTo>
                  <a:pt x="8023527" y="6772394"/>
                  <a:pt x="8028317" y="6777150"/>
                  <a:pt x="8037896" y="6786661"/>
                </a:cubicBezTo>
                <a:cubicBezTo>
                  <a:pt x="8028317" y="6796173"/>
                  <a:pt x="8018737" y="6805685"/>
                  <a:pt x="8004367" y="6796173"/>
                </a:cubicBezTo>
                <a:cubicBezTo>
                  <a:pt x="7989998" y="6786661"/>
                  <a:pt x="7980419" y="6786661"/>
                  <a:pt x="7961259" y="6791417"/>
                </a:cubicBezTo>
                <a:cubicBezTo>
                  <a:pt x="7937311" y="6805685"/>
                  <a:pt x="7908571" y="6805685"/>
                  <a:pt x="7884623" y="6791417"/>
                </a:cubicBezTo>
                <a:cubicBezTo>
                  <a:pt x="7879833" y="6786661"/>
                  <a:pt x="7870253" y="6781905"/>
                  <a:pt x="7865463" y="6786661"/>
                </a:cubicBezTo>
                <a:cubicBezTo>
                  <a:pt x="7841514" y="6810441"/>
                  <a:pt x="7812775" y="6781905"/>
                  <a:pt x="7788826" y="6796173"/>
                </a:cubicBezTo>
                <a:cubicBezTo>
                  <a:pt x="7769667" y="6810441"/>
                  <a:pt x="7774457" y="6829465"/>
                  <a:pt x="7774457" y="6853244"/>
                </a:cubicBezTo>
                <a:cubicBezTo>
                  <a:pt x="7760087" y="6843733"/>
                  <a:pt x="7745718" y="6834221"/>
                  <a:pt x="7731349" y="6829465"/>
                </a:cubicBezTo>
                <a:cubicBezTo>
                  <a:pt x="7731349" y="6815197"/>
                  <a:pt x="7731349" y="6805685"/>
                  <a:pt x="7731349" y="6791417"/>
                </a:cubicBezTo>
                <a:cubicBezTo>
                  <a:pt x="7693030" y="6800929"/>
                  <a:pt x="7683451" y="6829465"/>
                  <a:pt x="7673871" y="6858000"/>
                </a:cubicBezTo>
                <a:cubicBezTo>
                  <a:pt x="7606813" y="6858000"/>
                  <a:pt x="7606813" y="6858000"/>
                  <a:pt x="7606813" y="6858000"/>
                </a:cubicBezTo>
                <a:cubicBezTo>
                  <a:pt x="7611603" y="6838977"/>
                  <a:pt x="7630763" y="6824709"/>
                  <a:pt x="7625973" y="6805685"/>
                </a:cubicBezTo>
                <a:cubicBezTo>
                  <a:pt x="7616393" y="6800929"/>
                  <a:pt x="7606813" y="6796173"/>
                  <a:pt x="7597234" y="6786661"/>
                </a:cubicBezTo>
                <a:cubicBezTo>
                  <a:pt x="7597234" y="6781905"/>
                  <a:pt x="7597234" y="6781905"/>
                  <a:pt x="7597234" y="6781905"/>
                </a:cubicBezTo>
                <a:cubicBezTo>
                  <a:pt x="7606813" y="6772394"/>
                  <a:pt x="7616393" y="6762882"/>
                  <a:pt x="7606813" y="6753370"/>
                </a:cubicBezTo>
                <a:cubicBezTo>
                  <a:pt x="7602024" y="6743858"/>
                  <a:pt x="7587655" y="6739102"/>
                  <a:pt x="7578075" y="6734346"/>
                </a:cubicBezTo>
                <a:cubicBezTo>
                  <a:pt x="7549336" y="6734346"/>
                  <a:pt x="7525387" y="6734346"/>
                  <a:pt x="7491858" y="6729591"/>
                </a:cubicBezTo>
                <a:cubicBezTo>
                  <a:pt x="7487069" y="6734346"/>
                  <a:pt x="7482279" y="6743858"/>
                  <a:pt x="7472699" y="6758126"/>
                </a:cubicBezTo>
                <a:cubicBezTo>
                  <a:pt x="7501438" y="6772394"/>
                  <a:pt x="7506227" y="6772394"/>
                  <a:pt x="7534967" y="6762882"/>
                </a:cubicBezTo>
                <a:cubicBezTo>
                  <a:pt x="7534967" y="6767638"/>
                  <a:pt x="7539757" y="6772394"/>
                  <a:pt x="7539757" y="6777150"/>
                </a:cubicBezTo>
                <a:cubicBezTo>
                  <a:pt x="7525387" y="6796173"/>
                  <a:pt x="7487069" y="6772394"/>
                  <a:pt x="7482279" y="6810441"/>
                </a:cubicBezTo>
                <a:cubicBezTo>
                  <a:pt x="7491858" y="6815197"/>
                  <a:pt x="7506227" y="6815197"/>
                  <a:pt x="7511017" y="6824709"/>
                </a:cubicBezTo>
                <a:cubicBezTo>
                  <a:pt x="7515807" y="6834221"/>
                  <a:pt x="7511017" y="6848488"/>
                  <a:pt x="7511017" y="6858000"/>
                </a:cubicBezTo>
                <a:cubicBezTo>
                  <a:pt x="7501438" y="6858000"/>
                  <a:pt x="7501438" y="6858000"/>
                  <a:pt x="7501438" y="6858000"/>
                </a:cubicBezTo>
                <a:cubicBezTo>
                  <a:pt x="7477489" y="6858000"/>
                  <a:pt x="7458329" y="6858000"/>
                  <a:pt x="7434381" y="6853244"/>
                </a:cubicBezTo>
                <a:cubicBezTo>
                  <a:pt x="7434381" y="6848488"/>
                  <a:pt x="7434381" y="6838977"/>
                  <a:pt x="7429591" y="6824709"/>
                </a:cubicBezTo>
                <a:cubicBezTo>
                  <a:pt x="7439171" y="6815197"/>
                  <a:pt x="7448750" y="6805685"/>
                  <a:pt x="7458329" y="6800929"/>
                </a:cubicBezTo>
                <a:cubicBezTo>
                  <a:pt x="7429591" y="6791417"/>
                  <a:pt x="7400852" y="6781905"/>
                  <a:pt x="7367323" y="6772394"/>
                </a:cubicBezTo>
                <a:cubicBezTo>
                  <a:pt x="7367323" y="6791417"/>
                  <a:pt x="7367323" y="6805685"/>
                  <a:pt x="7362533" y="6829465"/>
                </a:cubicBezTo>
                <a:cubicBezTo>
                  <a:pt x="7352954" y="6819953"/>
                  <a:pt x="7343374" y="6815197"/>
                  <a:pt x="7333795" y="6810441"/>
                </a:cubicBezTo>
                <a:cubicBezTo>
                  <a:pt x="7343374" y="6800929"/>
                  <a:pt x="7348164" y="6796173"/>
                  <a:pt x="7357743" y="6791417"/>
                </a:cubicBezTo>
                <a:cubicBezTo>
                  <a:pt x="7329005" y="6762882"/>
                  <a:pt x="7285897" y="6800929"/>
                  <a:pt x="7261947" y="6762882"/>
                </a:cubicBezTo>
                <a:cubicBezTo>
                  <a:pt x="7257157" y="6777150"/>
                  <a:pt x="7257157" y="6786661"/>
                  <a:pt x="7252368" y="6800929"/>
                </a:cubicBezTo>
                <a:cubicBezTo>
                  <a:pt x="7228419" y="6796173"/>
                  <a:pt x="7204470" y="6796173"/>
                  <a:pt x="7175731" y="6791417"/>
                </a:cubicBezTo>
                <a:cubicBezTo>
                  <a:pt x="7185311" y="6777150"/>
                  <a:pt x="7194890" y="6767638"/>
                  <a:pt x="7199680" y="6762882"/>
                </a:cubicBezTo>
                <a:cubicBezTo>
                  <a:pt x="7209259" y="6767638"/>
                  <a:pt x="7214049" y="6772394"/>
                  <a:pt x="7214049" y="6772394"/>
                </a:cubicBezTo>
                <a:cubicBezTo>
                  <a:pt x="7218839" y="6772394"/>
                  <a:pt x="7218839" y="6772394"/>
                  <a:pt x="7218839" y="6767638"/>
                </a:cubicBezTo>
                <a:cubicBezTo>
                  <a:pt x="7218839" y="6753370"/>
                  <a:pt x="7209259" y="6743858"/>
                  <a:pt x="7194890" y="6748614"/>
                </a:cubicBezTo>
                <a:cubicBezTo>
                  <a:pt x="7175731" y="6748614"/>
                  <a:pt x="7161361" y="6758126"/>
                  <a:pt x="7142203" y="6739102"/>
                </a:cubicBezTo>
                <a:cubicBezTo>
                  <a:pt x="7137413" y="6729591"/>
                  <a:pt x="7113463" y="6739102"/>
                  <a:pt x="7099094" y="6739102"/>
                </a:cubicBezTo>
                <a:cubicBezTo>
                  <a:pt x="7094304" y="6748614"/>
                  <a:pt x="7094304" y="6758126"/>
                  <a:pt x="7094304" y="6762882"/>
                </a:cubicBezTo>
                <a:cubicBezTo>
                  <a:pt x="7051196" y="6767638"/>
                  <a:pt x="7036827" y="6758126"/>
                  <a:pt x="7027247" y="6720079"/>
                </a:cubicBezTo>
                <a:cubicBezTo>
                  <a:pt x="7022457" y="6724835"/>
                  <a:pt x="7012877" y="6734346"/>
                  <a:pt x="7008087" y="6739102"/>
                </a:cubicBezTo>
                <a:cubicBezTo>
                  <a:pt x="7003298" y="6734346"/>
                  <a:pt x="7003298" y="6724835"/>
                  <a:pt x="6998508" y="6710567"/>
                </a:cubicBezTo>
                <a:cubicBezTo>
                  <a:pt x="6998508" y="6720079"/>
                  <a:pt x="6993719" y="6724835"/>
                  <a:pt x="6993719" y="6734346"/>
                </a:cubicBezTo>
                <a:cubicBezTo>
                  <a:pt x="6988929" y="6734346"/>
                  <a:pt x="6984139" y="6734346"/>
                  <a:pt x="6984139" y="6734346"/>
                </a:cubicBezTo>
                <a:cubicBezTo>
                  <a:pt x="6964979" y="6696299"/>
                  <a:pt x="6931451" y="6686788"/>
                  <a:pt x="6897922" y="6677276"/>
                </a:cubicBezTo>
                <a:cubicBezTo>
                  <a:pt x="6893133" y="6672520"/>
                  <a:pt x="6888343" y="6672520"/>
                  <a:pt x="6883553" y="6667764"/>
                </a:cubicBezTo>
                <a:cubicBezTo>
                  <a:pt x="6878763" y="6682032"/>
                  <a:pt x="6878763" y="6691543"/>
                  <a:pt x="6873973" y="6710567"/>
                </a:cubicBezTo>
                <a:cubicBezTo>
                  <a:pt x="6859603" y="6710567"/>
                  <a:pt x="6845234" y="6705811"/>
                  <a:pt x="6826075" y="6705811"/>
                </a:cubicBezTo>
                <a:cubicBezTo>
                  <a:pt x="6821285" y="6710567"/>
                  <a:pt x="6816495" y="6715323"/>
                  <a:pt x="6816495" y="6720079"/>
                </a:cubicBezTo>
                <a:cubicBezTo>
                  <a:pt x="6811705" y="6720079"/>
                  <a:pt x="6811705" y="6720079"/>
                  <a:pt x="6811705" y="6720079"/>
                </a:cubicBezTo>
                <a:cubicBezTo>
                  <a:pt x="6802126" y="6686788"/>
                  <a:pt x="6763807" y="6705811"/>
                  <a:pt x="6754228" y="6691543"/>
                </a:cubicBezTo>
                <a:cubicBezTo>
                  <a:pt x="6739859" y="6672520"/>
                  <a:pt x="6725489" y="6667764"/>
                  <a:pt x="6711119" y="6658252"/>
                </a:cubicBezTo>
                <a:cubicBezTo>
                  <a:pt x="6720699" y="6653496"/>
                  <a:pt x="6730279" y="6653496"/>
                  <a:pt x="6749438" y="6653496"/>
                </a:cubicBezTo>
                <a:cubicBezTo>
                  <a:pt x="6715909" y="6634473"/>
                  <a:pt x="6691961" y="6620205"/>
                  <a:pt x="6658432" y="6615449"/>
                </a:cubicBezTo>
                <a:cubicBezTo>
                  <a:pt x="6653642" y="6624961"/>
                  <a:pt x="6648852" y="6629717"/>
                  <a:pt x="6644062" y="6639229"/>
                </a:cubicBezTo>
                <a:cubicBezTo>
                  <a:pt x="6610533" y="6639229"/>
                  <a:pt x="6581795" y="6624961"/>
                  <a:pt x="6553056" y="6605937"/>
                </a:cubicBezTo>
                <a:cubicBezTo>
                  <a:pt x="6567425" y="6601181"/>
                  <a:pt x="6572215" y="6596426"/>
                  <a:pt x="6586584" y="6596426"/>
                </a:cubicBezTo>
                <a:cubicBezTo>
                  <a:pt x="6543476" y="6577402"/>
                  <a:pt x="6505158" y="6553622"/>
                  <a:pt x="6462049" y="6558378"/>
                </a:cubicBezTo>
                <a:cubicBezTo>
                  <a:pt x="6462049" y="6563134"/>
                  <a:pt x="6457260" y="6572646"/>
                  <a:pt x="6457260" y="6582158"/>
                </a:cubicBezTo>
                <a:cubicBezTo>
                  <a:pt x="6414151" y="6567890"/>
                  <a:pt x="6375833" y="6548867"/>
                  <a:pt x="6337514" y="6525087"/>
                </a:cubicBezTo>
                <a:cubicBezTo>
                  <a:pt x="6347094" y="6525087"/>
                  <a:pt x="6351884" y="6520331"/>
                  <a:pt x="6366253" y="6520331"/>
                </a:cubicBezTo>
                <a:cubicBezTo>
                  <a:pt x="6351884" y="6501308"/>
                  <a:pt x="6332725" y="6491796"/>
                  <a:pt x="6313565" y="6501308"/>
                </a:cubicBezTo>
                <a:cubicBezTo>
                  <a:pt x="6270457" y="6515575"/>
                  <a:pt x="6236928" y="6491796"/>
                  <a:pt x="6193820" y="6472772"/>
                </a:cubicBezTo>
                <a:cubicBezTo>
                  <a:pt x="6203400" y="6468016"/>
                  <a:pt x="6208190" y="6468016"/>
                  <a:pt x="6217769" y="6463260"/>
                </a:cubicBezTo>
                <a:cubicBezTo>
                  <a:pt x="6198610" y="6425213"/>
                  <a:pt x="6160292" y="6410946"/>
                  <a:pt x="6126763" y="6396678"/>
                </a:cubicBezTo>
                <a:cubicBezTo>
                  <a:pt x="6117183" y="6391922"/>
                  <a:pt x="6107604" y="6396678"/>
                  <a:pt x="6093234" y="6396678"/>
                </a:cubicBezTo>
                <a:cubicBezTo>
                  <a:pt x="6078865" y="6368143"/>
                  <a:pt x="6064495" y="6363387"/>
                  <a:pt x="6030967" y="6372899"/>
                </a:cubicBezTo>
                <a:cubicBezTo>
                  <a:pt x="6030967" y="6368143"/>
                  <a:pt x="6030967" y="6363387"/>
                  <a:pt x="6026177" y="6358631"/>
                </a:cubicBezTo>
                <a:cubicBezTo>
                  <a:pt x="6016597" y="6353875"/>
                  <a:pt x="6002228" y="6372899"/>
                  <a:pt x="5992648" y="6349119"/>
                </a:cubicBezTo>
                <a:cubicBezTo>
                  <a:pt x="5997438" y="6344363"/>
                  <a:pt x="6002228" y="6344363"/>
                  <a:pt x="6011808" y="6339607"/>
                </a:cubicBezTo>
                <a:cubicBezTo>
                  <a:pt x="6011808" y="6325340"/>
                  <a:pt x="5987859" y="6320584"/>
                  <a:pt x="5959120" y="6330095"/>
                </a:cubicBezTo>
                <a:cubicBezTo>
                  <a:pt x="5959120" y="6315828"/>
                  <a:pt x="5963909" y="6301560"/>
                  <a:pt x="5959120" y="6292048"/>
                </a:cubicBezTo>
                <a:cubicBezTo>
                  <a:pt x="5959120" y="6277781"/>
                  <a:pt x="5944750" y="6268269"/>
                  <a:pt x="5939960" y="6258757"/>
                </a:cubicBezTo>
                <a:cubicBezTo>
                  <a:pt x="5930381" y="6258757"/>
                  <a:pt x="5920801" y="6258757"/>
                  <a:pt x="5911222" y="6263513"/>
                </a:cubicBezTo>
                <a:cubicBezTo>
                  <a:pt x="5916011" y="6273025"/>
                  <a:pt x="5916011" y="6287292"/>
                  <a:pt x="5916011" y="6296804"/>
                </a:cubicBezTo>
                <a:cubicBezTo>
                  <a:pt x="5916011" y="6301560"/>
                  <a:pt x="5911222" y="6301560"/>
                  <a:pt x="5911222" y="6301560"/>
                </a:cubicBezTo>
                <a:cubicBezTo>
                  <a:pt x="5901642" y="6296804"/>
                  <a:pt x="5892062" y="6292048"/>
                  <a:pt x="5887273" y="6282537"/>
                </a:cubicBezTo>
                <a:cubicBezTo>
                  <a:pt x="5882483" y="6249245"/>
                  <a:pt x="5848954" y="6239733"/>
                  <a:pt x="5834585" y="6215954"/>
                </a:cubicBezTo>
                <a:cubicBezTo>
                  <a:pt x="5834585" y="6211198"/>
                  <a:pt x="5825005" y="6211198"/>
                  <a:pt x="5815425" y="6211198"/>
                </a:cubicBezTo>
                <a:cubicBezTo>
                  <a:pt x="5829795" y="6182663"/>
                  <a:pt x="5810636" y="6168395"/>
                  <a:pt x="5796266" y="6154127"/>
                </a:cubicBezTo>
                <a:cubicBezTo>
                  <a:pt x="5781897" y="6135104"/>
                  <a:pt x="5767527" y="6120836"/>
                  <a:pt x="5748368" y="6101813"/>
                </a:cubicBezTo>
                <a:cubicBezTo>
                  <a:pt x="5743578" y="6116080"/>
                  <a:pt x="5738789" y="6135104"/>
                  <a:pt x="5729209" y="6154127"/>
                </a:cubicBezTo>
                <a:cubicBezTo>
                  <a:pt x="5695680" y="6154127"/>
                  <a:pt x="5710050" y="6125592"/>
                  <a:pt x="5705260" y="6101813"/>
                </a:cubicBezTo>
                <a:cubicBezTo>
                  <a:pt x="5695680" y="6111324"/>
                  <a:pt x="5686101" y="6120836"/>
                  <a:pt x="5676521" y="6130348"/>
                </a:cubicBezTo>
                <a:cubicBezTo>
                  <a:pt x="5628623" y="6087545"/>
                  <a:pt x="5599884" y="6035230"/>
                  <a:pt x="5599884" y="5968647"/>
                </a:cubicBezTo>
                <a:cubicBezTo>
                  <a:pt x="5599884" y="5954380"/>
                  <a:pt x="5604674" y="5940112"/>
                  <a:pt x="5585515" y="5925844"/>
                </a:cubicBezTo>
                <a:cubicBezTo>
                  <a:pt x="5580725" y="5921089"/>
                  <a:pt x="5585515" y="5897309"/>
                  <a:pt x="5580725" y="5878285"/>
                </a:cubicBezTo>
                <a:cubicBezTo>
                  <a:pt x="5619043" y="5887797"/>
                  <a:pt x="5609464" y="5930600"/>
                  <a:pt x="5638203" y="5949624"/>
                </a:cubicBezTo>
                <a:cubicBezTo>
                  <a:pt x="5638203" y="5940112"/>
                  <a:pt x="5638203" y="5935356"/>
                  <a:pt x="5638203" y="5930600"/>
                </a:cubicBezTo>
                <a:cubicBezTo>
                  <a:pt x="5633413" y="5916333"/>
                  <a:pt x="5623833" y="5906821"/>
                  <a:pt x="5642992" y="5897309"/>
                </a:cubicBezTo>
                <a:cubicBezTo>
                  <a:pt x="5642992" y="5897309"/>
                  <a:pt x="5642992" y="5878285"/>
                  <a:pt x="5638203" y="5868774"/>
                </a:cubicBezTo>
                <a:cubicBezTo>
                  <a:pt x="5638203" y="5854506"/>
                  <a:pt x="5623833" y="5840238"/>
                  <a:pt x="5647782" y="5835482"/>
                </a:cubicBezTo>
                <a:lnTo>
                  <a:pt x="5638490" y="5817029"/>
                </a:lnTo>
                <a:lnTo>
                  <a:pt x="5638796" y="5816600"/>
                </a:lnTo>
                <a:cubicBezTo>
                  <a:pt x="5638796" y="5811838"/>
                  <a:pt x="5638796" y="5811838"/>
                  <a:pt x="5638796" y="5811838"/>
                </a:cubicBezTo>
                <a:lnTo>
                  <a:pt x="5638203" y="5812126"/>
                </a:lnTo>
                <a:lnTo>
                  <a:pt x="5638203" y="5811703"/>
                </a:lnTo>
                <a:cubicBezTo>
                  <a:pt x="5638203" y="5811703"/>
                  <a:pt x="5638203" y="5806947"/>
                  <a:pt x="5642992" y="5797435"/>
                </a:cubicBezTo>
                <a:cubicBezTo>
                  <a:pt x="5652572" y="5806947"/>
                  <a:pt x="5657362" y="5816459"/>
                  <a:pt x="5666941" y="5821215"/>
                </a:cubicBezTo>
                <a:cubicBezTo>
                  <a:pt x="5666941" y="5821215"/>
                  <a:pt x="5671731" y="5816459"/>
                  <a:pt x="5676521" y="5816459"/>
                </a:cubicBezTo>
                <a:cubicBezTo>
                  <a:pt x="5676521" y="5802191"/>
                  <a:pt x="5671731" y="5783168"/>
                  <a:pt x="5700470" y="5787923"/>
                </a:cubicBezTo>
                <a:cubicBezTo>
                  <a:pt x="5700470" y="5764144"/>
                  <a:pt x="5700470" y="5745120"/>
                  <a:pt x="5700470" y="5726097"/>
                </a:cubicBezTo>
                <a:cubicBezTo>
                  <a:pt x="5705260" y="5726097"/>
                  <a:pt x="5710050" y="5726097"/>
                  <a:pt x="5719629" y="5726097"/>
                </a:cubicBezTo>
                <a:cubicBezTo>
                  <a:pt x="5714840" y="5707073"/>
                  <a:pt x="5705260" y="5692806"/>
                  <a:pt x="5700470" y="5678538"/>
                </a:cubicBezTo>
                <a:cubicBezTo>
                  <a:pt x="5700470" y="5669026"/>
                  <a:pt x="5705260" y="5659514"/>
                  <a:pt x="5705260" y="5650003"/>
                </a:cubicBezTo>
                <a:cubicBezTo>
                  <a:pt x="5714840" y="5650003"/>
                  <a:pt x="5724419" y="5650003"/>
                  <a:pt x="5729209" y="5654758"/>
                </a:cubicBezTo>
                <a:cubicBezTo>
                  <a:pt x="5738789" y="5659514"/>
                  <a:pt x="5743578" y="5669026"/>
                  <a:pt x="5753158" y="5678538"/>
                </a:cubicBezTo>
                <a:cubicBezTo>
                  <a:pt x="5762738" y="5678538"/>
                  <a:pt x="5772317" y="5678538"/>
                  <a:pt x="5781897" y="5678538"/>
                </a:cubicBezTo>
                <a:cubicBezTo>
                  <a:pt x="5762738" y="5673782"/>
                  <a:pt x="5757948" y="5654758"/>
                  <a:pt x="5757948" y="5640491"/>
                </a:cubicBezTo>
                <a:cubicBezTo>
                  <a:pt x="5748368" y="5607199"/>
                  <a:pt x="5733999" y="5578664"/>
                  <a:pt x="5714840" y="5554885"/>
                </a:cubicBezTo>
                <a:cubicBezTo>
                  <a:pt x="5710050" y="5550129"/>
                  <a:pt x="5705260" y="5540617"/>
                  <a:pt x="5705260" y="5535861"/>
                </a:cubicBezTo>
                <a:cubicBezTo>
                  <a:pt x="5700470" y="5526349"/>
                  <a:pt x="5695680" y="5512082"/>
                  <a:pt x="5700470" y="5502570"/>
                </a:cubicBezTo>
                <a:cubicBezTo>
                  <a:pt x="5705260" y="5497814"/>
                  <a:pt x="5719629" y="5497814"/>
                  <a:pt x="5724419" y="5497814"/>
                </a:cubicBezTo>
                <a:cubicBezTo>
                  <a:pt x="5738789" y="5516837"/>
                  <a:pt x="5748368" y="5531105"/>
                  <a:pt x="5767527" y="5550129"/>
                </a:cubicBezTo>
                <a:cubicBezTo>
                  <a:pt x="5767527" y="5535861"/>
                  <a:pt x="5772317" y="5526349"/>
                  <a:pt x="5772317" y="5512082"/>
                </a:cubicBezTo>
                <a:cubicBezTo>
                  <a:pt x="5762738" y="5512082"/>
                  <a:pt x="5762738" y="5516837"/>
                  <a:pt x="5757948" y="5516837"/>
                </a:cubicBezTo>
                <a:cubicBezTo>
                  <a:pt x="5753158" y="5493058"/>
                  <a:pt x="5743578" y="5474034"/>
                  <a:pt x="5738789" y="5450255"/>
                </a:cubicBezTo>
                <a:cubicBezTo>
                  <a:pt x="5753158" y="5450255"/>
                  <a:pt x="5762738" y="5459767"/>
                  <a:pt x="5772317" y="5474034"/>
                </a:cubicBezTo>
                <a:cubicBezTo>
                  <a:pt x="5781897" y="5483546"/>
                  <a:pt x="5796266" y="5483546"/>
                  <a:pt x="5810636" y="5478790"/>
                </a:cubicBezTo>
                <a:cubicBezTo>
                  <a:pt x="5810636" y="5455011"/>
                  <a:pt x="5791476" y="5469279"/>
                  <a:pt x="5781897" y="5459767"/>
                </a:cubicBezTo>
                <a:cubicBezTo>
                  <a:pt x="5772317" y="5435987"/>
                  <a:pt x="5815425" y="5421720"/>
                  <a:pt x="5791476" y="5388428"/>
                </a:cubicBezTo>
                <a:cubicBezTo>
                  <a:pt x="5786687" y="5402696"/>
                  <a:pt x="5781897" y="5407452"/>
                  <a:pt x="5777107" y="5416964"/>
                </a:cubicBezTo>
                <a:cubicBezTo>
                  <a:pt x="5767527" y="5369405"/>
                  <a:pt x="5757948" y="5321846"/>
                  <a:pt x="5748368" y="5269531"/>
                </a:cubicBezTo>
                <a:cubicBezTo>
                  <a:pt x="5762738" y="5260019"/>
                  <a:pt x="5777107" y="5255263"/>
                  <a:pt x="5791476" y="5245751"/>
                </a:cubicBezTo>
                <a:cubicBezTo>
                  <a:pt x="5801056" y="5240996"/>
                  <a:pt x="5805846" y="5231484"/>
                  <a:pt x="5815425" y="5221972"/>
                </a:cubicBezTo>
                <a:cubicBezTo>
                  <a:pt x="5834585" y="5231484"/>
                  <a:pt x="5848954" y="5245751"/>
                  <a:pt x="5868113" y="5260019"/>
                </a:cubicBezTo>
                <a:cubicBezTo>
                  <a:pt x="5872903" y="5226728"/>
                  <a:pt x="5839375" y="5226728"/>
                  <a:pt x="5829795" y="5202948"/>
                </a:cubicBezTo>
                <a:cubicBezTo>
                  <a:pt x="5839375" y="5198193"/>
                  <a:pt x="5839375" y="5198193"/>
                  <a:pt x="5839375" y="5198193"/>
                </a:cubicBezTo>
                <a:cubicBezTo>
                  <a:pt x="5829795" y="5164901"/>
                  <a:pt x="5853744" y="5150634"/>
                  <a:pt x="5863324" y="5126854"/>
                </a:cubicBezTo>
                <a:cubicBezTo>
                  <a:pt x="5872903" y="5107831"/>
                  <a:pt x="5868113" y="5093563"/>
                  <a:pt x="5858534" y="5074539"/>
                </a:cubicBezTo>
                <a:cubicBezTo>
                  <a:pt x="5839375" y="5036492"/>
                  <a:pt x="5810636" y="5012713"/>
                  <a:pt x="5781897" y="4984177"/>
                </a:cubicBezTo>
                <a:cubicBezTo>
                  <a:pt x="5772317" y="4974665"/>
                  <a:pt x="5762738" y="4960398"/>
                  <a:pt x="5753158" y="4950886"/>
                </a:cubicBezTo>
                <a:cubicBezTo>
                  <a:pt x="5748368" y="4941374"/>
                  <a:pt x="5743578" y="4931862"/>
                  <a:pt x="5738789" y="4922351"/>
                </a:cubicBezTo>
                <a:cubicBezTo>
                  <a:pt x="5700470" y="4898571"/>
                  <a:pt x="5671731" y="4865280"/>
                  <a:pt x="5642992" y="4831989"/>
                </a:cubicBezTo>
                <a:cubicBezTo>
                  <a:pt x="5604674" y="4789186"/>
                  <a:pt x="5566356" y="4746383"/>
                  <a:pt x="5528037" y="4708335"/>
                </a:cubicBezTo>
                <a:cubicBezTo>
                  <a:pt x="5518457" y="4698824"/>
                  <a:pt x="5513668" y="4694068"/>
                  <a:pt x="5508878" y="4689312"/>
                </a:cubicBezTo>
                <a:cubicBezTo>
                  <a:pt x="5480139" y="4670288"/>
                  <a:pt x="5451400" y="4646509"/>
                  <a:pt x="5422661" y="4617973"/>
                </a:cubicBezTo>
                <a:cubicBezTo>
                  <a:pt x="5398712" y="4589438"/>
                  <a:pt x="5360394" y="4575170"/>
                  <a:pt x="5326865" y="4556147"/>
                </a:cubicBezTo>
                <a:cubicBezTo>
                  <a:pt x="5302916" y="4537123"/>
                  <a:pt x="5278967" y="4527611"/>
                  <a:pt x="5255018" y="4503832"/>
                </a:cubicBezTo>
                <a:cubicBezTo>
                  <a:pt x="5235859" y="4480052"/>
                  <a:pt x="5207120" y="4456273"/>
                  <a:pt x="5173591" y="4446761"/>
                </a:cubicBezTo>
                <a:cubicBezTo>
                  <a:pt x="5154432" y="4437249"/>
                  <a:pt x="5140063" y="4418226"/>
                  <a:pt x="5120903" y="4403958"/>
                </a:cubicBezTo>
                <a:cubicBezTo>
                  <a:pt x="5106534" y="4394446"/>
                  <a:pt x="5092165" y="4389690"/>
                  <a:pt x="5077795" y="4380179"/>
                </a:cubicBezTo>
                <a:cubicBezTo>
                  <a:pt x="5053846" y="4365911"/>
                  <a:pt x="5034687" y="4356399"/>
                  <a:pt x="5010738" y="4342132"/>
                </a:cubicBezTo>
                <a:cubicBezTo>
                  <a:pt x="5005948" y="4342132"/>
                  <a:pt x="5005948" y="4342132"/>
                  <a:pt x="5005948" y="4342132"/>
                </a:cubicBezTo>
                <a:cubicBezTo>
                  <a:pt x="4972419" y="4337376"/>
                  <a:pt x="4958050" y="4313596"/>
                  <a:pt x="4938891" y="4289817"/>
                </a:cubicBezTo>
                <a:cubicBezTo>
                  <a:pt x="4934101" y="4294573"/>
                  <a:pt x="4929311" y="4299328"/>
                  <a:pt x="4924521" y="4299328"/>
                </a:cubicBezTo>
                <a:cubicBezTo>
                  <a:pt x="4919732" y="4294573"/>
                  <a:pt x="4919732" y="4294573"/>
                  <a:pt x="4919732" y="4294573"/>
                </a:cubicBezTo>
                <a:cubicBezTo>
                  <a:pt x="4910152" y="4280305"/>
                  <a:pt x="4905362" y="4275549"/>
                  <a:pt x="4886203" y="4275549"/>
                </a:cubicBezTo>
                <a:cubicBezTo>
                  <a:pt x="4876623" y="4275549"/>
                  <a:pt x="4867044" y="4270793"/>
                  <a:pt x="4857464" y="4266037"/>
                </a:cubicBezTo>
                <a:cubicBezTo>
                  <a:pt x="4823935" y="4247014"/>
                  <a:pt x="4823935" y="4247014"/>
                  <a:pt x="4823935" y="4208966"/>
                </a:cubicBezTo>
                <a:cubicBezTo>
                  <a:pt x="4809566" y="4208966"/>
                  <a:pt x="4795197" y="4208966"/>
                  <a:pt x="4780827" y="4208966"/>
                </a:cubicBezTo>
                <a:cubicBezTo>
                  <a:pt x="4780827" y="4208966"/>
                  <a:pt x="4780827" y="4218478"/>
                  <a:pt x="4780827" y="4227990"/>
                </a:cubicBezTo>
                <a:cubicBezTo>
                  <a:pt x="4752088" y="4223234"/>
                  <a:pt x="4776037" y="4204211"/>
                  <a:pt x="4771248" y="4189943"/>
                </a:cubicBezTo>
                <a:cubicBezTo>
                  <a:pt x="4752088" y="4175675"/>
                  <a:pt x="4728139" y="4166164"/>
                  <a:pt x="4708980" y="4151896"/>
                </a:cubicBezTo>
                <a:cubicBezTo>
                  <a:pt x="4708980" y="4156652"/>
                  <a:pt x="4704190" y="4156652"/>
                  <a:pt x="4704190" y="4161408"/>
                </a:cubicBezTo>
                <a:cubicBezTo>
                  <a:pt x="4708980" y="4166164"/>
                  <a:pt x="4718560" y="4175675"/>
                  <a:pt x="4723349" y="4180431"/>
                </a:cubicBezTo>
                <a:cubicBezTo>
                  <a:pt x="4704190" y="4180431"/>
                  <a:pt x="4685031" y="4175675"/>
                  <a:pt x="4694611" y="4147140"/>
                </a:cubicBezTo>
                <a:cubicBezTo>
                  <a:pt x="4665872" y="4166164"/>
                  <a:pt x="4646713" y="4142384"/>
                  <a:pt x="4627553" y="4132872"/>
                </a:cubicBezTo>
                <a:cubicBezTo>
                  <a:pt x="4603604" y="4118605"/>
                  <a:pt x="4594025" y="4094825"/>
                  <a:pt x="4574865" y="4075802"/>
                </a:cubicBezTo>
                <a:cubicBezTo>
                  <a:pt x="4574865" y="4090069"/>
                  <a:pt x="4574865" y="4099581"/>
                  <a:pt x="4574865" y="4104337"/>
                </a:cubicBezTo>
                <a:cubicBezTo>
                  <a:pt x="4550916" y="4104337"/>
                  <a:pt x="4531757" y="4094825"/>
                  <a:pt x="4512598" y="4075802"/>
                </a:cubicBezTo>
                <a:cubicBezTo>
                  <a:pt x="4503018" y="4066290"/>
                  <a:pt x="4493439" y="4056778"/>
                  <a:pt x="4479069" y="4052022"/>
                </a:cubicBezTo>
                <a:cubicBezTo>
                  <a:pt x="4469490" y="4042510"/>
                  <a:pt x="4459910" y="4037754"/>
                  <a:pt x="4455120" y="4023487"/>
                </a:cubicBezTo>
                <a:cubicBezTo>
                  <a:pt x="4464700" y="4028243"/>
                  <a:pt x="4474279" y="4032998"/>
                  <a:pt x="4488649" y="4037754"/>
                </a:cubicBezTo>
                <a:cubicBezTo>
                  <a:pt x="4488649" y="4032998"/>
                  <a:pt x="4488649" y="4028243"/>
                  <a:pt x="4488649" y="4023487"/>
                </a:cubicBezTo>
                <a:cubicBezTo>
                  <a:pt x="4459910" y="4018731"/>
                  <a:pt x="4445541" y="3985440"/>
                  <a:pt x="4412012" y="3985440"/>
                </a:cubicBezTo>
                <a:cubicBezTo>
                  <a:pt x="4397643" y="3985440"/>
                  <a:pt x="4383273" y="3971172"/>
                  <a:pt x="4373694" y="3961660"/>
                </a:cubicBezTo>
                <a:cubicBezTo>
                  <a:pt x="4330585" y="3909345"/>
                  <a:pt x="4277898" y="3876054"/>
                  <a:pt x="4234789" y="3838007"/>
                </a:cubicBezTo>
                <a:cubicBezTo>
                  <a:pt x="4201261" y="3804716"/>
                  <a:pt x="4167732" y="3771424"/>
                  <a:pt x="4143783" y="3738133"/>
                </a:cubicBezTo>
                <a:cubicBezTo>
                  <a:pt x="4105464" y="3690574"/>
                  <a:pt x="4067146" y="3647771"/>
                  <a:pt x="4038407" y="3595456"/>
                </a:cubicBezTo>
                <a:cubicBezTo>
                  <a:pt x="4033617" y="3581189"/>
                  <a:pt x="4024038" y="3571677"/>
                  <a:pt x="4019248" y="3562165"/>
                </a:cubicBezTo>
                <a:cubicBezTo>
                  <a:pt x="4014458" y="3562165"/>
                  <a:pt x="4009668" y="3562165"/>
                  <a:pt x="4009668" y="3566921"/>
                </a:cubicBezTo>
                <a:cubicBezTo>
                  <a:pt x="4014458" y="3581189"/>
                  <a:pt x="4019248" y="3595456"/>
                  <a:pt x="4019248" y="3609724"/>
                </a:cubicBezTo>
                <a:cubicBezTo>
                  <a:pt x="4019248" y="3614480"/>
                  <a:pt x="4014458" y="3614480"/>
                  <a:pt x="4014458" y="3614480"/>
                </a:cubicBezTo>
                <a:cubicBezTo>
                  <a:pt x="4009668" y="3604968"/>
                  <a:pt x="4000089" y="3590700"/>
                  <a:pt x="4000089" y="3581189"/>
                </a:cubicBezTo>
                <a:cubicBezTo>
                  <a:pt x="3995299" y="3571677"/>
                  <a:pt x="3990509" y="3552653"/>
                  <a:pt x="3995299" y="3547897"/>
                </a:cubicBezTo>
                <a:cubicBezTo>
                  <a:pt x="4009668" y="3533630"/>
                  <a:pt x="3985719" y="3524118"/>
                  <a:pt x="4004879" y="3509850"/>
                </a:cubicBezTo>
                <a:cubicBezTo>
                  <a:pt x="4014458" y="3519362"/>
                  <a:pt x="4024038" y="3533630"/>
                  <a:pt x="4033617" y="3543141"/>
                </a:cubicBezTo>
                <a:cubicBezTo>
                  <a:pt x="4067146" y="3600212"/>
                  <a:pt x="4095885" y="3657283"/>
                  <a:pt x="4138993" y="3704842"/>
                </a:cubicBezTo>
                <a:cubicBezTo>
                  <a:pt x="4167732" y="3728621"/>
                  <a:pt x="4186891" y="3757157"/>
                  <a:pt x="4215630" y="3776180"/>
                </a:cubicBezTo>
                <a:cubicBezTo>
                  <a:pt x="4244369" y="3799960"/>
                  <a:pt x="4268318" y="3833251"/>
                  <a:pt x="4292267" y="3857030"/>
                </a:cubicBezTo>
                <a:cubicBezTo>
                  <a:pt x="4297057" y="3866542"/>
                  <a:pt x="4301847" y="3871298"/>
                  <a:pt x="4311426" y="3876054"/>
                </a:cubicBezTo>
                <a:cubicBezTo>
                  <a:pt x="4344955" y="3895078"/>
                  <a:pt x="4378483" y="3923613"/>
                  <a:pt x="4407222" y="3947392"/>
                </a:cubicBezTo>
                <a:cubicBezTo>
                  <a:pt x="4412012" y="3952148"/>
                  <a:pt x="4412012" y="3952148"/>
                  <a:pt x="4421592" y="3952148"/>
                </a:cubicBezTo>
                <a:cubicBezTo>
                  <a:pt x="4426381" y="3937881"/>
                  <a:pt x="4435961" y="3918857"/>
                  <a:pt x="4440751" y="3904589"/>
                </a:cubicBezTo>
                <a:cubicBezTo>
                  <a:pt x="4445541" y="3904589"/>
                  <a:pt x="4445541" y="3904589"/>
                  <a:pt x="4445541" y="3909345"/>
                </a:cubicBezTo>
                <a:cubicBezTo>
                  <a:pt x="4445541" y="3923613"/>
                  <a:pt x="4440751" y="3942636"/>
                  <a:pt x="4435961" y="3961660"/>
                </a:cubicBezTo>
                <a:cubicBezTo>
                  <a:pt x="4479069" y="3985440"/>
                  <a:pt x="4536547" y="3999707"/>
                  <a:pt x="4565286" y="4056778"/>
                </a:cubicBezTo>
                <a:cubicBezTo>
                  <a:pt x="4574865" y="4047266"/>
                  <a:pt x="4579655" y="4042510"/>
                  <a:pt x="4594025" y="4028243"/>
                </a:cubicBezTo>
                <a:cubicBezTo>
                  <a:pt x="4579655" y="4028243"/>
                  <a:pt x="4574865" y="4028243"/>
                  <a:pt x="4565286" y="4028243"/>
                </a:cubicBezTo>
                <a:cubicBezTo>
                  <a:pt x="4570076" y="4013975"/>
                  <a:pt x="4579655" y="3999707"/>
                  <a:pt x="4570076" y="3985440"/>
                </a:cubicBezTo>
                <a:cubicBezTo>
                  <a:pt x="4560496" y="3975928"/>
                  <a:pt x="4560496" y="3961660"/>
                  <a:pt x="4555706" y="3942636"/>
                </a:cubicBezTo>
                <a:cubicBezTo>
                  <a:pt x="4570076" y="3947392"/>
                  <a:pt x="4584445" y="3947392"/>
                  <a:pt x="4594025" y="3961660"/>
                </a:cubicBezTo>
                <a:cubicBezTo>
                  <a:pt x="4594025" y="3966416"/>
                  <a:pt x="4598814" y="3966416"/>
                  <a:pt x="4603604" y="3966416"/>
                </a:cubicBezTo>
                <a:cubicBezTo>
                  <a:pt x="4608394" y="3980684"/>
                  <a:pt x="4613184" y="3990195"/>
                  <a:pt x="4622764" y="4004463"/>
                </a:cubicBezTo>
                <a:cubicBezTo>
                  <a:pt x="4622764" y="3999707"/>
                  <a:pt x="4627553" y="3999707"/>
                  <a:pt x="4632343" y="3994951"/>
                </a:cubicBezTo>
                <a:cubicBezTo>
                  <a:pt x="4637133" y="4004463"/>
                  <a:pt x="4646713" y="4013975"/>
                  <a:pt x="4651502" y="4028243"/>
                </a:cubicBezTo>
                <a:cubicBezTo>
                  <a:pt x="4665872" y="4009219"/>
                  <a:pt x="4670662" y="3999707"/>
                  <a:pt x="4680241" y="3980684"/>
                </a:cubicBezTo>
                <a:cubicBezTo>
                  <a:pt x="4656292" y="3975928"/>
                  <a:pt x="4632343" y="3966416"/>
                  <a:pt x="4613184" y="3961660"/>
                </a:cubicBezTo>
                <a:cubicBezTo>
                  <a:pt x="4617974" y="3952148"/>
                  <a:pt x="4622764" y="3942636"/>
                  <a:pt x="4632343" y="3933125"/>
                </a:cubicBezTo>
                <a:cubicBezTo>
                  <a:pt x="4622764" y="3909345"/>
                  <a:pt x="4613184" y="3890322"/>
                  <a:pt x="4603604" y="3861786"/>
                </a:cubicBezTo>
                <a:cubicBezTo>
                  <a:pt x="4594025" y="3866542"/>
                  <a:pt x="4579655" y="3871298"/>
                  <a:pt x="4565286" y="3876054"/>
                </a:cubicBezTo>
                <a:cubicBezTo>
                  <a:pt x="4541337" y="3866542"/>
                  <a:pt x="4541337" y="3866542"/>
                  <a:pt x="4555706" y="3833251"/>
                </a:cubicBezTo>
                <a:cubicBezTo>
                  <a:pt x="4541337" y="3828495"/>
                  <a:pt x="4531757" y="3833251"/>
                  <a:pt x="4531757" y="3847519"/>
                </a:cubicBezTo>
                <a:cubicBezTo>
                  <a:pt x="4531757" y="3861786"/>
                  <a:pt x="4531757" y="3876054"/>
                  <a:pt x="4526967" y="3895078"/>
                </a:cubicBezTo>
                <a:cubicBezTo>
                  <a:pt x="4503018" y="3880810"/>
                  <a:pt x="4479069" y="3866542"/>
                  <a:pt x="4459910" y="3852274"/>
                </a:cubicBezTo>
                <a:cubicBezTo>
                  <a:pt x="4459910" y="3852274"/>
                  <a:pt x="4459910" y="3847519"/>
                  <a:pt x="4459910" y="3838007"/>
                </a:cubicBezTo>
                <a:cubicBezTo>
                  <a:pt x="4469490" y="3838007"/>
                  <a:pt x="4474279" y="3842763"/>
                  <a:pt x="4488649" y="3842763"/>
                </a:cubicBezTo>
                <a:cubicBezTo>
                  <a:pt x="4488649" y="3833251"/>
                  <a:pt x="4483859" y="3828495"/>
                  <a:pt x="4483859" y="3823739"/>
                </a:cubicBezTo>
                <a:cubicBezTo>
                  <a:pt x="4493439" y="3818983"/>
                  <a:pt x="4498229" y="3818983"/>
                  <a:pt x="4512598" y="3814227"/>
                </a:cubicBezTo>
                <a:cubicBezTo>
                  <a:pt x="4498229" y="3785692"/>
                  <a:pt x="4479069" y="3766668"/>
                  <a:pt x="4464700" y="3742889"/>
                </a:cubicBezTo>
                <a:cubicBezTo>
                  <a:pt x="4455120" y="3757157"/>
                  <a:pt x="4440751" y="3747645"/>
                  <a:pt x="4431171" y="3742889"/>
                </a:cubicBezTo>
                <a:cubicBezTo>
                  <a:pt x="4426381" y="3719109"/>
                  <a:pt x="4416802" y="3695330"/>
                  <a:pt x="4412012" y="3666795"/>
                </a:cubicBezTo>
                <a:cubicBezTo>
                  <a:pt x="4416802" y="3657283"/>
                  <a:pt x="4421592" y="3647771"/>
                  <a:pt x="4431171" y="3628747"/>
                </a:cubicBezTo>
                <a:cubicBezTo>
                  <a:pt x="4455120" y="3633503"/>
                  <a:pt x="4469490" y="3647771"/>
                  <a:pt x="4469490" y="3671550"/>
                </a:cubicBezTo>
                <a:cubicBezTo>
                  <a:pt x="4483859" y="3685818"/>
                  <a:pt x="4507808" y="3643015"/>
                  <a:pt x="4512598" y="3681062"/>
                </a:cubicBezTo>
                <a:cubicBezTo>
                  <a:pt x="4536547" y="3662039"/>
                  <a:pt x="4536547" y="3638259"/>
                  <a:pt x="4536547" y="3609724"/>
                </a:cubicBezTo>
                <a:cubicBezTo>
                  <a:pt x="4526967" y="3614480"/>
                  <a:pt x="4517388" y="3614480"/>
                  <a:pt x="4503018" y="3614480"/>
                </a:cubicBezTo>
                <a:cubicBezTo>
                  <a:pt x="4503018" y="3609724"/>
                  <a:pt x="4498229" y="3600212"/>
                  <a:pt x="4493439" y="3590700"/>
                </a:cubicBezTo>
                <a:cubicBezTo>
                  <a:pt x="4483859" y="3590700"/>
                  <a:pt x="4474279" y="3595456"/>
                  <a:pt x="4464700" y="3600212"/>
                </a:cubicBezTo>
                <a:cubicBezTo>
                  <a:pt x="4455120" y="3595456"/>
                  <a:pt x="4445541" y="3585944"/>
                  <a:pt x="4435961" y="3581189"/>
                </a:cubicBezTo>
                <a:cubicBezTo>
                  <a:pt x="4440751" y="3571677"/>
                  <a:pt x="4445541" y="3562165"/>
                  <a:pt x="4450330" y="3557409"/>
                </a:cubicBezTo>
                <a:cubicBezTo>
                  <a:pt x="4431171" y="3533630"/>
                  <a:pt x="4416802" y="3505094"/>
                  <a:pt x="4388063" y="3495582"/>
                </a:cubicBezTo>
                <a:cubicBezTo>
                  <a:pt x="4378483" y="3490827"/>
                  <a:pt x="4373694" y="3471803"/>
                  <a:pt x="4364114" y="3462291"/>
                </a:cubicBezTo>
                <a:cubicBezTo>
                  <a:pt x="4354534" y="3448023"/>
                  <a:pt x="4340165" y="3433756"/>
                  <a:pt x="4321006" y="3448023"/>
                </a:cubicBezTo>
                <a:cubicBezTo>
                  <a:pt x="4297057" y="3443268"/>
                  <a:pt x="4311426" y="3409976"/>
                  <a:pt x="4292267" y="3400465"/>
                </a:cubicBezTo>
                <a:cubicBezTo>
                  <a:pt x="4277898" y="3386197"/>
                  <a:pt x="4268318" y="3362417"/>
                  <a:pt x="4249159" y="3352906"/>
                </a:cubicBezTo>
                <a:cubicBezTo>
                  <a:pt x="4229999" y="3348150"/>
                  <a:pt x="4210840" y="3333882"/>
                  <a:pt x="4191681" y="3324370"/>
                </a:cubicBezTo>
                <a:cubicBezTo>
                  <a:pt x="4177312" y="3357661"/>
                  <a:pt x="4162942" y="3381441"/>
                  <a:pt x="4129414" y="3376685"/>
                </a:cubicBezTo>
                <a:lnTo>
                  <a:pt x="4134166" y="3395562"/>
                </a:lnTo>
                <a:lnTo>
                  <a:pt x="4133846" y="3395663"/>
                </a:lnTo>
                <a:lnTo>
                  <a:pt x="4133850" y="3395668"/>
                </a:lnTo>
                <a:lnTo>
                  <a:pt x="4133846" y="3395668"/>
                </a:lnTo>
                <a:lnTo>
                  <a:pt x="4133846" y="3396182"/>
                </a:lnTo>
                <a:lnTo>
                  <a:pt x="4119834" y="3414732"/>
                </a:lnTo>
                <a:cubicBezTo>
                  <a:pt x="4129414" y="3424244"/>
                  <a:pt x="4134203" y="3429000"/>
                  <a:pt x="4143783" y="3433756"/>
                </a:cubicBezTo>
                <a:cubicBezTo>
                  <a:pt x="4153363" y="3438512"/>
                  <a:pt x="4162942" y="3443268"/>
                  <a:pt x="4162942" y="3457535"/>
                </a:cubicBezTo>
                <a:cubicBezTo>
                  <a:pt x="4162942" y="3471803"/>
                  <a:pt x="4177312" y="3476559"/>
                  <a:pt x="4191681" y="3467047"/>
                </a:cubicBezTo>
                <a:cubicBezTo>
                  <a:pt x="4196471" y="3467047"/>
                  <a:pt x="4206050" y="3462291"/>
                  <a:pt x="4215630" y="3462291"/>
                </a:cubicBezTo>
                <a:cubicBezTo>
                  <a:pt x="4215630" y="3481315"/>
                  <a:pt x="4206050" y="3486071"/>
                  <a:pt x="4196471" y="3490827"/>
                </a:cubicBezTo>
                <a:cubicBezTo>
                  <a:pt x="4186891" y="3490827"/>
                  <a:pt x="4177312" y="3500338"/>
                  <a:pt x="4172522" y="3500338"/>
                </a:cubicBezTo>
                <a:cubicBezTo>
                  <a:pt x="4162942" y="3500338"/>
                  <a:pt x="4158152" y="3500338"/>
                  <a:pt x="4153363" y="3490827"/>
                </a:cubicBezTo>
                <a:cubicBezTo>
                  <a:pt x="4153363" y="3476559"/>
                  <a:pt x="4143783" y="3476559"/>
                  <a:pt x="4134203" y="3471803"/>
                </a:cubicBezTo>
                <a:cubicBezTo>
                  <a:pt x="4110254" y="3462291"/>
                  <a:pt x="4086305" y="3443268"/>
                  <a:pt x="4067146" y="3429000"/>
                </a:cubicBezTo>
                <a:cubicBezTo>
                  <a:pt x="4062356" y="3419488"/>
                  <a:pt x="4062356" y="3405220"/>
                  <a:pt x="4062356" y="3390953"/>
                </a:cubicBezTo>
                <a:cubicBezTo>
                  <a:pt x="4062356" y="3390953"/>
                  <a:pt x="4062356" y="3390953"/>
                  <a:pt x="4062356" y="3386197"/>
                </a:cubicBezTo>
                <a:cubicBezTo>
                  <a:pt x="4071936" y="3386197"/>
                  <a:pt x="4081515" y="3386197"/>
                  <a:pt x="4095885" y="3386197"/>
                </a:cubicBezTo>
                <a:cubicBezTo>
                  <a:pt x="4095885" y="3371929"/>
                  <a:pt x="4091095" y="3362417"/>
                  <a:pt x="4091095" y="3348150"/>
                </a:cubicBezTo>
                <a:cubicBezTo>
                  <a:pt x="4095885" y="3348150"/>
                  <a:pt x="4100675" y="3352906"/>
                  <a:pt x="4110254" y="3352906"/>
                </a:cubicBezTo>
                <a:cubicBezTo>
                  <a:pt x="4110254" y="3329126"/>
                  <a:pt x="4110254" y="3305347"/>
                  <a:pt x="4110254" y="3281567"/>
                </a:cubicBezTo>
                <a:cubicBezTo>
                  <a:pt x="4110254" y="3281567"/>
                  <a:pt x="4119834" y="3281567"/>
                  <a:pt x="4124624" y="3281567"/>
                </a:cubicBezTo>
                <a:cubicBezTo>
                  <a:pt x="4115044" y="3262544"/>
                  <a:pt x="4105464" y="3243520"/>
                  <a:pt x="4124624" y="3229252"/>
                </a:cubicBezTo>
                <a:cubicBezTo>
                  <a:pt x="4143783" y="3167426"/>
                  <a:pt x="4143783" y="3167426"/>
                  <a:pt x="4143783" y="3167426"/>
                </a:cubicBezTo>
                <a:cubicBezTo>
                  <a:pt x="4143783" y="3162670"/>
                  <a:pt x="4148573" y="3157914"/>
                  <a:pt x="4148573" y="3148402"/>
                </a:cubicBezTo>
                <a:cubicBezTo>
                  <a:pt x="4153363" y="3138890"/>
                  <a:pt x="4158152" y="3124623"/>
                  <a:pt x="4162942" y="3110355"/>
                </a:cubicBezTo>
                <a:cubicBezTo>
                  <a:pt x="4158152" y="3105599"/>
                  <a:pt x="4158152" y="3105599"/>
                  <a:pt x="4158152" y="3105599"/>
                </a:cubicBezTo>
                <a:cubicBezTo>
                  <a:pt x="4172522" y="3096087"/>
                  <a:pt x="4191681" y="3091331"/>
                  <a:pt x="4210840" y="3081820"/>
                </a:cubicBezTo>
                <a:cubicBezTo>
                  <a:pt x="4206050" y="3077064"/>
                  <a:pt x="4201261" y="3067552"/>
                  <a:pt x="4201261" y="3058040"/>
                </a:cubicBezTo>
                <a:cubicBezTo>
                  <a:pt x="4210840" y="3048528"/>
                  <a:pt x="4225210" y="3039017"/>
                  <a:pt x="4234789" y="3029505"/>
                </a:cubicBezTo>
                <a:cubicBezTo>
                  <a:pt x="4215630" y="2996213"/>
                  <a:pt x="4182101" y="2986702"/>
                  <a:pt x="4153363" y="2967678"/>
                </a:cubicBezTo>
                <a:cubicBezTo>
                  <a:pt x="4129414" y="2953410"/>
                  <a:pt x="4100675" y="2939143"/>
                  <a:pt x="4071936" y="2920119"/>
                </a:cubicBezTo>
                <a:cubicBezTo>
                  <a:pt x="4071936" y="2920119"/>
                  <a:pt x="4071936" y="2920119"/>
                  <a:pt x="4081515" y="2910607"/>
                </a:cubicBezTo>
                <a:cubicBezTo>
                  <a:pt x="4062356" y="2905851"/>
                  <a:pt x="4047987" y="2901096"/>
                  <a:pt x="4033617" y="2896340"/>
                </a:cubicBezTo>
                <a:cubicBezTo>
                  <a:pt x="4033617" y="2886828"/>
                  <a:pt x="4033617" y="2872560"/>
                  <a:pt x="4033617" y="2858293"/>
                </a:cubicBezTo>
                <a:cubicBezTo>
                  <a:pt x="4009668" y="2844025"/>
                  <a:pt x="3990509" y="2825001"/>
                  <a:pt x="3961770" y="2829757"/>
                </a:cubicBezTo>
                <a:cubicBezTo>
                  <a:pt x="3947401" y="2829757"/>
                  <a:pt x="3937821" y="2820245"/>
                  <a:pt x="3923452" y="2815489"/>
                </a:cubicBezTo>
                <a:cubicBezTo>
                  <a:pt x="3899503" y="2801222"/>
                  <a:pt x="3875554" y="2786954"/>
                  <a:pt x="3846815" y="2782198"/>
                </a:cubicBezTo>
                <a:cubicBezTo>
                  <a:pt x="3851605" y="2786954"/>
                  <a:pt x="3856395" y="2796466"/>
                  <a:pt x="3865974" y="2805978"/>
                </a:cubicBezTo>
                <a:cubicBezTo>
                  <a:pt x="3832445" y="2801222"/>
                  <a:pt x="3813286" y="2782198"/>
                  <a:pt x="3794127" y="2763175"/>
                </a:cubicBezTo>
                <a:cubicBezTo>
                  <a:pt x="3803707" y="2763175"/>
                  <a:pt x="3808496" y="2758419"/>
                  <a:pt x="3818076" y="2758419"/>
                </a:cubicBezTo>
                <a:cubicBezTo>
                  <a:pt x="3717490" y="2687080"/>
                  <a:pt x="3607325" y="2634766"/>
                  <a:pt x="3501949" y="2577695"/>
                </a:cubicBezTo>
                <a:cubicBezTo>
                  <a:pt x="3501949" y="2582451"/>
                  <a:pt x="3501949" y="2582451"/>
                  <a:pt x="3497159" y="2587207"/>
                </a:cubicBezTo>
                <a:cubicBezTo>
                  <a:pt x="3511528" y="2596718"/>
                  <a:pt x="3530688" y="2606230"/>
                  <a:pt x="3545057" y="2610986"/>
                </a:cubicBezTo>
                <a:cubicBezTo>
                  <a:pt x="3559426" y="2620498"/>
                  <a:pt x="3573796" y="2634766"/>
                  <a:pt x="3597745" y="2644277"/>
                </a:cubicBezTo>
                <a:cubicBezTo>
                  <a:pt x="3564216" y="2644277"/>
                  <a:pt x="3487579" y="2606230"/>
                  <a:pt x="3444471" y="2568183"/>
                </a:cubicBezTo>
                <a:cubicBezTo>
                  <a:pt x="3449261" y="2568183"/>
                  <a:pt x="3454051" y="2568183"/>
                  <a:pt x="3463630" y="2568183"/>
                </a:cubicBezTo>
                <a:cubicBezTo>
                  <a:pt x="3439681" y="2549159"/>
                  <a:pt x="3425312" y="2530136"/>
                  <a:pt x="3396573" y="2539648"/>
                </a:cubicBezTo>
                <a:cubicBezTo>
                  <a:pt x="3391783" y="2544404"/>
                  <a:pt x="3382204" y="2534892"/>
                  <a:pt x="3372624" y="2534892"/>
                </a:cubicBezTo>
                <a:cubicBezTo>
                  <a:pt x="3315146" y="2501600"/>
                  <a:pt x="3252879" y="2468309"/>
                  <a:pt x="3195401" y="2435018"/>
                </a:cubicBezTo>
                <a:cubicBezTo>
                  <a:pt x="3133134" y="2406483"/>
                  <a:pt x="3075656" y="2373191"/>
                  <a:pt x="3013388" y="2339900"/>
                </a:cubicBezTo>
                <a:cubicBezTo>
                  <a:pt x="3013388" y="2330388"/>
                  <a:pt x="3018178" y="2325632"/>
                  <a:pt x="3018178" y="2320877"/>
                </a:cubicBezTo>
                <a:cubicBezTo>
                  <a:pt x="2984650" y="2301853"/>
                  <a:pt x="2951121" y="2282829"/>
                  <a:pt x="2917592" y="2268562"/>
                </a:cubicBezTo>
                <a:cubicBezTo>
                  <a:pt x="2912803" y="2273318"/>
                  <a:pt x="2912803" y="2273318"/>
                  <a:pt x="2912803" y="2273318"/>
                </a:cubicBezTo>
                <a:cubicBezTo>
                  <a:pt x="2931962" y="2287585"/>
                  <a:pt x="2951121" y="2301853"/>
                  <a:pt x="2970280" y="2316121"/>
                </a:cubicBezTo>
                <a:cubicBezTo>
                  <a:pt x="2864904" y="2273318"/>
                  <a:pt x="2764318" y="2225759"/>
                  <a:pt x="2668522" y="2168688"/>
                </a:cubicBezTo>
                <a:cubicBezTo>
                  <a:pt x="2577516" y="2111617"/>
                  <a:pt x="2476930" y="2064058"/>
                  <a:pt x="2381134" y="2011743"/>
                </a:cubicBezTo>
                <a:cubicBezTo>
                  <a:pt x="2381134" y="2011743"/>
                  <a:pt x="2385924" y="2006988"/>
                  <a:pt x="2385924" y="2002232"/>
                </a:cubicBezTo>
                <a:cubicBezTo>
                  <a:pt x="2438612" y="2030767"/>
                  <a:pt x="2491299" y="2059302"/>
                  <a:pt x="2539198" y="2083082"/>
                </a:cubicBezTo>
                <a:cubicBezTo>
                  <a:pt x="2543987" y="2083082"/>
                  <a:pt x="2543987" y="2078326"/>
                  <a:pt x="2543987" y="2078326"/>
                </a:cubicBezTo>
                <a:cubicBezTo>
                  <a:pt x="2543987" y="2073570"/>
                  <a:pt x="2539198" y="2064058"/>
                  <a:pt x="2534408" y="2064058"/>
                </a:cubicBezTo>
                <a:cubicBezTo>
                  <a:pt x="2500879" y="2045035"/>
                  <a:pt x="2462561" y="2026011"/>
                  <a:pt x="2429032" y="2011743"/>
                </a:cubicBezTo>
                <a:cubicBezTo>
                  <a:pt x="2376344" y="1987964"/>
                  <a:pt x="2328446" y="1959429"/>
                  <a:pt x="2280548" y="1930893"/>
                </a:cubicBezTo>
                <a:cubicBezTo>
                  <a:pt x="2256599" y="1911870"/>
                  <a:pt x="2227860" y="1897602"/>
                  <a:pt x="2194332" y="1892846"/>
                </a:cubicBezTo>
                <a:cubicBezTo>
                  <a:pt x="2165593" y="1888090"/>
                  <a:pt x="2141644" y="1873822"/>
                  <a:pt x="2122485" y="1854799"/>
                </a:cubicBezTo>
                <a:cubicBezTo>
                  <a:pt x="2093746" y="1831019"/>
                  <a:pt x="2065007" y="1816752"/>
                  <a:pt x="2026689" y="1811996"/>
                </a:cubicBezTo>
                <a:cubicBezTo>
                  <a:pt x="2017109" y="1807240"/>
                  <a:pt x="2002739" y="1802484"/>
                  <a:pt x="1993159" y="1792972"/>
                </a:cubicBezTo>
                <a:cubicBezTo>
                  <a:pt x="1950052" y="1759681"/>
                  <a:pt x="1911733" y="1726390"/>
                  <a:pt x="1859045" y="1721634"/>
                </a:cubicBezTo>
                <a:cubicBezTo>
                  <a:pt x="1854255" y="1716878"/>
                  <a:pt x="1849466" y="1716878"/>
                  <a:pt x="1849466" y="1712122"/>
                </a:cubicBezTo>
                <a:cubicBezTo>
                  <a:pt x="1825517" y="1678831"/>
                  <a:pt x="1796778" y="1664563"/>
                  <a:pt x="1763249" y="1650295"/>
                </a:cubicBezTo>
                <a:cubicBezTo>
                  <a:pt x="1734510" y="1636028"/>
                  <a:pt x="1700982" y="1621760"/>
                  <a:pt x="1672243" y="1602737"/>
                </a:cubicBezTo>
                <a:cubicBezTo>
                  <a:pt x="1605186" y="1559933"/>
                  <a:pt x="1538128" y="1526642"/>
                  <a:pt x="1471071" y="1493351"/>
                </a:cubicBezTo>
                <a:cubicBezTo>
                  <a:pt x="1461491" y="1488595"/>
                  <a:pt x="1456701" y="1483839"/>
                  <a:pt x="1447122" y="1479083"/>
                </a:cubicBezTo>
                <a:cubicBezTo>
                  <a:pt x="1408803" y="1450548"/>
                  <a:pt x="1365695" y="1431524"/>
                  <a:pt x="1322587" y="1412501"/>
                </a:cubicBezTo>
                <a:cubicBezTo>
                  <a:pt x="1303427" y="1402989"/>
                  <a:pt x="1284268" y="1393477"/>
                  <a:pt x="1265109" y="1379209"/>
                </a:cubicBezTo>
                <a:cubicBezTo>
                  <a:pt x="1217211" y="1341162"/>
                  <a:pt x="1169313" y="1312627"/>
                  <a:pt x="1111835" y="1293603"/>
                </a:cubicBezTo>
                <a:cubicBezTo>
                  <a:pt x="1097466" y="1284092"/>
                  <a:pt x="1083096" y="1279336"/>
                  <a:pt x="1087886" y="1255556"/>
                </a:cubicBezTo>
                <a:cubicBezTo>
                  <a:pt x="1097466" y="1255556"/>
                  <a:pt x="1102256" y="1255556"/>
                  <a:pt x="1111835" y="1260312"/>
                </a:cubicBezTo>
                <a:cubicBezTo>
                  <a:pt x="1169313" y="1284092"/>
                  <a:pt x="1226790" y="1312627"/>
                  <a:pt x="1274689" y="1350674"/>
                </a:cubicBezTo>
                <a:cubicBezTo>
                  <a:pt x="1284268" y="1355430"/>
                  <a:pt x="1293848" y="1364942"/>
                  <a:pt x="1303427" y="1364942"/>
                </a:cubicBezTo>
                <a:cubicBezTo>
                  <a:pt x="1341746" y="1374454"/>
                  <a:pt x="1370485" y="1402989"/>
                  <a:pt x="1404014" y="1422013"/>
                </a:cubicBezTo>
                <a:cubicBezTo>
                  <a:pt x="1442332" y="1450548"/>
                  <a:pt x="1490230" y="1469571"/>
                  <a:pt x="1523759" y="1502863"/>
                </a:cubicBezTo>
                <a:cubicBezTo>
                  <a:pt x="1538128" y="1493351"/>
                  <a:pt x="1547708" y="1483839"/>
                  <a:pt x="1557287" y="1479083"/>
                </a:cubicBezTo>
                <a:cubicBezTo>
                  <a:pt x="1562077" y="1479083"/>
                  <a:pt x="1562077" y="1483839"/>
                  <a:pt x="1562077" y="1483839"/>
                </a:cubicBezTo>
                <a:cubicBezTo>
                  <a:pt x="1562077" y="1488595"/>
                  <a:pt x="1557287" y="1498107"/>
                  <a:pt x="1552497" y="1507619"/>
                </a:cubicBezTo>
                <a:cubicBezTo>
                  <a:pt x="1557287" y="1512375"/>
                  <a:pt x="1566867" y="1521886"/>
                  <a:pt x="1576447" y="1526642"/>
                </a:cubicBezTo>
                <a:cubicBezTo>
                  <a:pt x="1624345" y="1555178"/>
                  <a:pt x="1677033" y="1583713"/>
                  <a:pt x="1729720" y="1612248"/>
                </a:cubicBezTo>
                <a:cubicBezTo>
                  <a:pt x="1763249" y="1631272"/>
                  <a:pt x="1806357" y="1640784"/>
                  <a:pt x="1835096" y="1669319"/>
                </a:cubicBezTo>
                <a:cubicBezTo>
                  <a:pt x="1844676" y="1674075"/>
                  <a:pt x="1854255" y="1678831"/>
                  <a:pt x="1863835" y="1678831"/>
                </a:cubicBezTo>
                <a:cubicBezTo>
                  <a:pt x="1887784" y="1683587"/>
                  <a:pt x="1911733" y="1697854"/>
                  <a:pt x="1930892" y="1716878"/>
                </a:cubicBezTo>
                <a:cubicBezTo>
                  <a:pt x="1940472" y="1726390"/>
                  <a:pt x="1950052" y="1731146"/>
                  <a:pt x="1959631" y="1735902"/>
                </a:cubicBezTo>
                <a:cubicBezTo>
                  <a:pt x="2002739" y="1750169"/>
                  <a:pt x="2036268" y="1778705"/>
                  <a:pt x="2074587" y="1797728"/>
                </a:cubicBezTo>
                <a:cubicBezTo>
                  <a:pt x="2103325" y="1816752"/>
                  <a:pt x="2136854" y="1831019"/>
                  <a:pt x="2165593" y="1845287"/>
                </a:cubicBezTo>
                <a:cubicBezTo>
                  <a:pt x="2184752" y="1831019"/>
                  <a:pt x="2189542" y="1816752"/>
                  <a:pt x="2184752" y="1797728"/>
                </a:cubicBezTo>
                <a:cubicBezTo>
                  <a:pt x="2232650" y="1802484"/>
                  <a:pt x="2242229" y="1816752"/>
                  <a:pt x="2237440" y="1878578"/>
                </a:cubicBezTo>
                <a:cubicBezTo>
                  <a:pt x="2309287" y="1916626"/>
                  <a:pt x="2385924" y="1949917"/>
                  <a:pt x="2457771" y="1987964"/>
                </a:cubicBezTo>
                <a:cubicBezTo>
                  <a:pt x="2467350" y="1983208"/>
                  <a:pt x="2472140" y="1983208"/>
                  <a:pt x="2486510" y="1973696"/>
                </a:cubicBezTo>
                <a:cubicBezTo>
                  <a:pt x="2476930" y="1997476"/>
                  <a:pt x="2491299" y="2006988"/>
                  <a:pt x="2505669" y="2016499"/>
                </a:cubicBezTo>
                <a:cubicBezTo>
                  <a:pt x="2534408" y="2030767"/>
                  <a:pt x="2567936" y="2049791"/>
                  <a:pt x="2601465" y="2064058"/>
                </a:cubicBezTo>
                <a:cubicBezTo>
                  <a:pt x="2649363" y="2087838"/>
                  <a:pt x="2692471" y="2111617"/>
                  <a:pt x="2740369" y="2140153"/>
                </a:cubicBezTo>
                <a:cubicBezTo>
                  <a:pt x="2759529" y="2154420"/>
                  <a:pt x="2778688" y="2168688"/>
                  <a:pt x="2797847" y="2178200"/>
                </a:cubicBezTo>
                <a:cubicBezTo>
                  <a:pt x="2802637" y="2182956"/>
                  <a:pt x="2807427" y="2192467"/>
                  <a:pt x="2817006" y="2206735"/>
                </a:cubicBezTo>
                <a:cubicBezTo>
                  <a:pt x="2773898" y="2197223"/>
                  <a:pt x="2745159" y="2173444"/>
                  <a:pt x="2711631" y="2168688"/>
                </a:cubicBezTo>
                <a:cubicBezTo>
                  <a:pt x="2721210" y="2173444"/>
                  <a:pt x="2726000" y="2178200"/>
                  <a:pt x="2735580" y="2182956"/>
                </a:cubicBezTo>
                <a:cubicBezTo>
                  <a:pt x="2769108" y="2206735"/>
                  <a:pt x="2802637" y="2225759"/>
                  <a:pt x="2836166" y="2244782"/>
                </a:cubicBezTo>
                <a:cubicBezTo>
                  <a:pt x="2850535" y="2249538"/>
                  <a:pt x="2869694" y="2254294"/>
                  <a:pt x="2888853" y="2249538"/>
                </a:cubicBezTo>
                <a:cubicBezTo>
                  <a:pt x="2869694" y="2244782"/>
                  <a:pt x="2850535" y="2235270"/>
                  <a:pt x="2831376" y="2225759"/>
                </a:cubicBezTo>
                <a:cubicBezTo>
                  <a:pt x="2831376" y="2221003"/>
                  <a:pt x="2836166" y="2216247"/>
                  <a:pt x="2836166" y="2216247"/>
                </a:cubicBezTo>
                <a:cubicBezTo>
                  <a:pt x="2860115" y="2216247"/>
                  <a:pt x="2884064" y="2216247"/>
                  <a:pt x="2908013" y="2221003"/>
                </a:cubicBezTo>
                <a:cubicBezTo>
                  <a:pt x="2912803" y="2192467"/>
                  <a:pt x="2908013" y="2182956"/>
                  <a:pt x="2879274" y="2187711"/>
                </a:cubicBezTo>
                <a:cubicBezTo>
                  <a:pt x="2845745" y="2192467"/>
                  <a:pt x="2845745" y="2192467"/>
                  <a:pt x="2821796" y="2159176"/>
                </a:cubicBezTo>
                <a:cubicBezTo>
                  <a:pt x="2826586" y="2159176"/>
                  <a:pt x="2831376" y="2159176"/>
                  <a:pt x="2831376" y="2154420"/>
                </a:cubicBezTo>
                <a:cubicBezTo>
                  <a:pt x="2836166" y="2154420"/>
                  <a:pt x="2840955" y="2154420"/>
                  <a:pt x="2845745" y="2149664"/>
                </a:cubicBezTo>
                <a:cubicBezTo>
                  <a:pt x="2831376" y="2144908"/>
                  <a:pt x="2821796" y="2135397"/>
                  <a:pt x="2807427" y="2130641"/>
                </a:cubicBezTo>
                <a:cubicBezTo>
                  <a:pt x="2807427" y="2125885"/>
                  <a:pt x="2807427" y="2125885"/>
                  <a:pt x="2807427" y="2125885"/>
                </a:cubicBezTo>
                <a:cubicBezTo>
                  <a:pt x="2826586" y="2125885"/>
                  <a:pt x="2840955" y="2125885"/>
                  <a:pt x="2860115" y="2125885"/>
                </a:cubicBezTo>
                <a:cubicBezTo>
                  <a:pt x="2874484" y="2121129"/>
                  <a:pt x="2893643" y="2121129"/>
                  <a:pt x="2912803" y="2125885"/>
                </a:cubicBezTo>
                <a:cubicBezTo>
                  <a:pt x="2903223" y="2130641"/>
                  <a:pt x="2893643" y="2140153"/>
                  <a:pt x="2879274" y="2149664"/>
                </a:cubicBezTo>
                <a:cubicBezTo>
                  <a:pt x="2893643" y="2154420"/>
                  <a:pt x="2903223" y="2163932"/>
                  <a:pt x="2922382" y="2154420"/>
                </a:cubicBezTo>
                <a:cubicBezTo>
                  <a:pt x="2936752" y="2149664"/>
                  <a:pt x="2955911" y="2159176"/>
                  <a:pt x="2960701" y="2178200"/>
                </a:cubicBezTo>
                <a:cubicBezTo>
                  <a:pt x="2965490" y="2197223"/>
                  <a:pt x="2975070" y="2201979"/>
                  <a:pt x="2989439" y="2206735"/>
                </a:cubicBezTo>
                <a:cubicBezTo>
                  <a:pt x="3003809" y="2216247"/>
                  <a:pt x="3018178" y="2216247"/>
                  <a:pt x="3027758" y="2206735"/>
                </a:cubicBezTo>
                <a:cubicBezTo>
                  <a:pt x="3032548" y="2206735"/>
                  <a:pt x="3037338" y="2206735"/>
                  <a:pt x="3037338" y="2206735"/>
                </a:cubicBezTo>
                <a:cubicBezTo>
                  <a:pt x="3046917" y="2221003"/>
                  <a:pt x="3051707" y="2230515"/>
                  <a:pt x="3061287" y="2240026"/>
                </a:cubicBezTo>
                <a:cubicBezTo>
                  <a:pt x="3066076" y="2240026"/>
                  <a:pt x="3070866" y="2235270"/>
                  <a:pt x="3080446" y="2230515"/>
                </a:cubicBezTo>
                <a:cubicBezTo>
                  <a:pt x="3090025" y="2244782"/>
                  <a:pt x="3090025" y="2268562"/>
                  <a:pt x="3113974" y="2273318"/>
                </a:cubicBezTo>
                <a:cubicBezTo>
                  <a:pt x="3128344" y="2278073"/>
                  <a:pt x="3147503" y="2287585"/>
                  <a:pt x="3161872" y="2292341"/>
                </a:cubicBezTo>
                <a:cubicBezTo>
                  <a:pt x="3166662" y="2287585"/>
                  <a:pt x="3171452" y="2278073"/>
                  <a:pt x="3176242" y="2273318"/>
                </a:cubicBezTo>
                <a:cubicBezTo>
                  <a:pt x="3181032" y="2268562"/>
                  <a:pt x="3190611" y="2268562"/>
                  <a:pt x="3195401" y="2268562"/>
                </a:cubicBezTo>
                <a:cubicBezTo>
                  <a:pt x="3195401" y="2263806"/>
                  <a:pt x="3190611" y="2263806"/>
                  <a:pt x="3190611" y="2259050"/>
                </a:cubicBezTo>
                <a:cubicBezTo>
                  <a:pt x="3152293" y="2244782"/>
                  <a:pt x="3118764" y="2216247"/>
                  <a:pt x="3080446" y="2206735"/>
                </a:cubicBezTo>
                <a:cubicBezTo>
                  <a:pt x="3056497" y="2201979"/>
                  <a:pt x="3037338" y="2187711"/>
                  <a:pt x="3018178" y="2173444"/>
                </a:cubicBezTo>
                <a:cubicBezTo>
                  <a:pt x="3008599" y="2159176"/>
                  <a:pt x="2994229" y="2154420"/>
                  <a:pt x="2975070" y="2154420"/>
                </a:cubicBezTo>
                <a:cubicBezTo>
                  <a:pt x="2960701" y="2149664"/>
                  <a:pt x="2946331" y="2149664"/>
                  <a:pt x="2931962" y="2130641"/>
                </a:cubicBezTo>
                <a:cubicBezTo>
                  <a:pt x="2936752" y="2121129"/>
                  <a:pt x="2941541" y="2116373"/>
                  <a:pt x="2951121" y="2106861"/>
                </a:cubicBezTo>
                <a:cubicBezTo>
                  <a:pt x="2893643" y="2064058"/>
                  <a:pt x="2836166" y="2030767"/>
                  <a:pt x="2793057" y="1973696"/>
                </a:cubicBezTo>
                <a:cubicBezTo>
                  <a:pt x="2807427" y="1973696"/>
                  <a:pt x="2821796" y="1978452"/>
                  <a:pt x="2840955" y="1978452"/>
                </a:cubicBezTo>
                <a:cubicBezTo>
                  <a:pt x="2817006" y="1945161"/>
                  <a:pt x="2783478" y="1940405"/>
                  <a:pt x="2749949" y="1930893"/>
                </a:cubicBezTo>
                <a:cubicBezTo>
                  <a:pt x="2754739" y="1940405"/>
                  <a:pt x="2759529" y="1945161"/>
                  <a:pt x="2769108" y="1959429"/>
                </a:cubicBezTo>
                <a:cubicBezTo>
                  <a:pt x="2745159" y="1954673"/>
                  <a:pt x="2726000" y="1949917"/>
                  <a:pt x="2706841" y="1945161"/>
                </a:cubicBezTo>
                <a:cubicBezTo>
                  <a:pt x="2706841" y="1940405"/>
                  <a:pt x="2711631" y="1930893"/>
                  <a:pt x="2711631" y="1926137"/>
                </a:cubicBezTo>
                <a:cubicBezTo>
                  <a:pt x="2706841" y="1926137"/>
                  <a:pt x="2706841" y="1921381"/>
                  <a:pt x="2702051" y="1921381"/>
                </a:cubicBezTo>
                <a:cubicBezTo>
                  <a:pt x="2687682" y="1930893"/>
                  <a:pt x="2673312" y="1935649"/>
                  <a:pt x="2654153" y="1940405"/>
                </a:cubicBezTo>
                <a:cubicBezTo>
                  <a:pt x="2639784" y="1940405"/>
                  <a:pt x="2630204" y="1930893"/>
                  <a:pt x="2615834" y="1921381"/>
                </a:cubicBezTo>
                <a:cubicBezTo>
                  <a:pt x="2611045" y="1916626"/>
                  <a:pt x="2611045" y="1911870"/>
                  <a:pt x="2606255" y="1911870"/>
                </a:cubicBezTo>
                <a:cubicBezTo>
                  <a:pt x="2587096" y="1916626"/>
                  <a:pt x="2591885" y="1897602"/>
                  <a:pt x="2587096" y="1888090"/>
                </a:cubicBezTo>
                <a:cubicBezTo>
                  <a:pt x="2577516" y="1888090"/>
                  <a:pt x="2563147" y="1897602"/>
                  <a:pt x="2558357" y="1892846"/>
                </a:cubicBezTo>
                <a:cubicBezTo>
                  <a:pt x="2543987" y="1883334"/>
                  <a:pt x="2534408" y="1869067"/>
                  <a:pt x="2520038" y="1854799"/>
                </a:cubicBezTo>
                <a:cubicBezTo>
                  <a:pt x="2534408" y="1854799"/>
                  <a:pt x="2539198" y="1854799"/>
                  <a:pt x="2553567" y="1850043"/>
                </a:cubicBezTo>
                <a:cubicBezTo>
                  <a:pt x="2524828" y="1826264"/>
                  <a:pt x="2496089" y="1826264"/>
                  <a:pt x="2467350" y="1811996"/>
                </a:cubicBezTo>
                <a:cubicBezTo>
                  <a:pt x="2457771" y="1835775"/>
                  <a:pt x="2476930" y="1835775"/>
                  <a:pt x="2486510" y="1845287"/>
                </a:cubicBezTo>
                <a:cubicBezTo>
                  <a:pt x="2496089" y="1859555"/>
                  <a:pt x="2510459" y="1869067"/>
                  <a:pt x="2491299" y="1888090"/>
                </a:cubicBezTo>
                <a:cubicBezTo>
                  <a:pt x="2452981" y="1873822"/>
                  <a:pt x="2414663" y="1854799"/>
                  <a:pt x="2371555" y="1835775"/>
                </a:cubicBezTo>
                <a:cubicBezTo>
                  <a:pt x="2371555" y="1831019"/>
                  <a:pt x="2376344" y="1831019"/>
                  <a:pt x="2376344" y="1831019"/>
                </a:cubicBezTo>
                <a:cubicBezTo>
                  <a:pt x="2385924" y="1831019"/>
                  <a:pt x="2395503" y="1831019"/>
                  <a:pt x="2405083" y="1831019"/>
                </a:cubicBezTo>
                <a:cubicBezTo>
                  <a:pt x="2390714" y="1788216"/>
                  <a:pt x="2361975" y="1778705"/>
                  <a:pt x="2275758" y="1783460"/>
                </a:cubicBezTo>
                <a:cubicBezTo>
                  <a:pt x="2275758" y="1773949"/>
                  <a:pt x="2275758" y="1769193"/>
                  <a:pt x="2275758" y="1759681"/>
                </a:cubicBezTo>
                <a:cubicBezTo>
                  <a:pt x="2280548" y="1759681"/>
                  <a:pt x="2280548" y="1759681"/>
                  <a:pt x="2280548" y="1759681"/>
                </a:cubicBezTo>
                <a:cubicBezTo>
                  <a:pt x="2285338" y="1764437"/>
                  <a:pt x="2290128" y="1764437"/>
                  <a:pt x="2299707" y="1769193"/>
                </a:cubicBezTo>
                <a:cubicBezTo>
                  <a:pt x="2299707" y="1754925"/>
                  <a:pt x="2299707" y="1745413"/>
                  <a:pt x="2299707" y="1735902"/>
                </a:cubicBezTo>
                <a:cubicBezTo>
                  <a:pt x="2314077" y="1745413"/>
                  <a:pt x="2333236" y="1750169"/>
                  <a:pt x="2342816" y="1754925"/>
                </a:cubicBezTo>
                <a:cubicBezTo>
                  <a:pt x="2347606" y="1754925"/>
                  <a:pt x="2347606" y="1750169"/>
                  <a:pt x="2347606" y="1750169"/>
                </a:cubicBezTo>
                <a:cubicBezTo>
                  <a:pt x="2342816" y="1745413"/>
                  <a:pt x="2342816" y="1740657"/>
                  <a:pt x="2338026" y="1735902"/>
                </a:cubicBezTo>
                <a:cubicBezTo>
                  <a:pt x="2270969" y="1693099"/>
                  <a:pt x="2208701" y="1650295"/>
                  <a:pt x="2146433" y="1612248"/>
                </a:cubicBezTo>
                <a:cubicBezTo>
                  <a:pt x="2127274" y="1602737"/>
                  <a:pt x="2122485" y="1588469"/>
                  <a:pt x="2117695" y="1569445"/>
                </a:cubicBezTo>
                <a:cubicBezTo>
                  <a:pt x="2108115" y="1569445"/>
                  <a:pt x="2098536" y="1574201"/>
                  <a:pt x="2093746" y="1578957"/>
                </a:cubicBezTo>
                <a:cubicBezTo>
                  <a:pt x="2069796" y="1593225"/>
                  <a:pt x="2060217" y="1588469"/>
                  <a:pt x="2045848" y="1569445"/>
                </a:cubicBezTo>
                <a:cubicBezTo>
                  <a:pt x="2041058" y="1559933"/>
                  <a:pt x="2031478" y="1550422"/>
                  <a:pt x="2026689" y="1545666"/>
                </a:cubicBezTo>
                <a:cubicBezTo>
                  <a:pt x="1993159" y="1555178"/>
                  <a:pt x="1974000" y="1545666"/>
                  <a:pt x="1959631" y="1507619"/>
                </a:cubicBezTo>
                <a:cubicBezTo>
                  <a:pt x="1950052" y="1512375"/>
                  <a:pt x="1940472" y="1512375"/>
                  <a:pt x="1930892" y="1517130"/>
                </a:cubicBezTo>
                <a:cubicBezTo>
                  <a:pt x="1921313" y="1483839"/>
                  <a:pt x="1897363" y="1460060"/>
                  <a:pt x="1878204" y="1441036"/>
                </a:cubicBezTo>
                <a:cubicBezTo>
                  <a:pt x="1854255" y="1422013"/>
                  <a:pt x="1825517" y="1407745"/>
                  <a:pt x="1796778" y="1388721"/>
                </a:cubicBezTo>
                <a:cubicBezTo>
                  <a:pt x="1815937" y="1379209"/>
                  <a:pt x="1815937" y="1379209"/>
                  <a:pt x="1849466" y="1393477"/>
                </a:cubicBezTo>
                <a:cubicBezTo>
                  <a:pt x="1839886" y="1379209"/>
                  <a:pt x="1835096" y="1364942"/>
                  <a:pt x="1825517" y="1350674"/>
                </a:cubicBezTo>
                <a:cubicBezTo>
                  <a:pt x="1849466" y="1355430"/>
                  <a:pt x="1863835" y="1364942"/>
                  <a:pt x="1882994" y="1369698"/>
                </a:cubicBezTo>
                <a:cubicBezTo>
                  <a:pt x="1887784" y="1355430"/>
                  <a:pt x="1887784" y="1345918"/>
                  <a:pt x="1892574" y="1336406"/>
                </a:cubicBezTo>
                <a:cubicBezTo>
                  <a:pt x="1863835" y="1312627"/>
                  <a:pt x="1839886" y="1293603"/>
                  <a:pt x="1801567" y="1298359"/>
                </a:cubicBezTo>
                <a:cubicBezTo>
                  <a:pt x="1811147" y="1274580"/>
                  <a:pt x="1830306" y="1279336"/>
                  <a:pt x="1849466" y="1274580"/>
                </a:cubicBezTo>
                <a:cubicBezTo>
                  <a:pt x="1830306" y="1265068"/>
                  <a:pt x="1815937" y="1260312"/>
                  <a:pt x="1806357" y="1250800"/>
                </a:cubicBezTo>
                <a:cubicBezTo>
                  <a:pt x="1748880" y="1217509"/>
                  <a:pt x="1696192" y="1179462"/>
                  <a:pt x="1638714" y="1146171"/>
                </a:cubicBezTo>
                <a:cubicBezTo>
                  <a:pt x="1595606" y="1127147"/>
                  <a:pt x="1557287" y="1098612"/>
                  <a:pt x="1514179" y="1093856"/>
                </a:cubicBezTo>
                <a:cubicBezTo>
                  <a:pt x="1495020" y="1055809"/>
                  <a:pt x="1466281" y="1041541"/>
                  <a:pt x="1423173" y="1041541"/>
                </a:cubicBezTo>
                <a:cubicBezTo>
                  <a:pt x="1423173" y="1032029"/>
                  <a:pt x="1423173" y="1022517"/>
                  <a:pt x="1423173" y="1022517"/>
                </a:cubicBezTo>
                <a:cubicBezTo>
                  <a:pt x="1389644" y="1003494"/>
                  <a:pt x="1360905" y="984470"/>
                  <a:pt x="1327377" y="970203"/>
                </a:cubicBezTo>
                <a:cubicBezTo>
                  <a:pt x="1317797" y="965447"/>
                  <a:pt x="1308217" y="965447"/>
                  <a:pt x="1298638" y="955935"/>
                </a:cubicBezTo>
                <a:cubicBezTo>
                  <a:pt x="1284268" y="941667"/>
                  <a:pt x="1265109" y="936911"/>
                  <a:pt x="1245950" y="936911"/>
                </a:cubicBezTo>
                <a:cubicBezTo>
                  <a:pt x="1236370" y="941667"/>
                  <a:pt x="1222001" y="946423"/>
                  <a:pt x="1207631" y="927400"/>
                </a:cubicBezTo>
                <a:cubicBezTo>
                  <a:pt x="1217211" y="922644"/>
                  <a:pt x="1222001" y="922644"/>
                  <a:pt x="1231581" y="917888"/>
                </a:cubicBezTo>
                <a:cubicBezTo>
                  <a:pt x="1207631" y="903620"/>
                  <a:pt x="1188472" y="894108"/>
                  <a:pt x="1159733" y="913132"/>
                </a:cubicBezTo>
                <a:cubicBezTo>
                  <a:pt x="1164523" y="894108"/>
                  <a:pt x="1164523" y="884596"/>
                  <a:pt x="1169313" y="875085"/>
                </a:cubicBezTo>
                <a:lnTo>
                  <a:pt x="1143002" y="866377"/>
                </a:lnTo>
                <a:lnTo>
                  <a:pt x="1143002" y="865215"/>
                </a:lnTo>
                <a:lnTo>
                  <a:pt x="1141414" y="865215"/>
                </a:lnTo>
                <a:lnTo>
                  <a:pt x="1141414" y="865851"/>
                </a:lnTo>
                <a:lnTo>
                  <a:pt x="1141268" y="865803"/>
                </a:lnTo>
                <a:lnTo>
                  <a:pt x="1140959" y="865214"/>
                </a:lnTo>
                <a:lnTo>
                  <a:pt x="1139942" y="865020"/>
                </a:lnTo>
                <a:lnTo>
                  <a:pt x="1115428" y="843577"/>
                </a:lnTo>
                <a:cubicBezTo>
                  <a:pt x="1105848" y="838227"/>
                  <a:pt x="1095071" y="834660"/>
                  <a:pt x="1083096" y="832282"/>
                </a:cubicBezTo>
                <a:cubicBezTo>
                  <a:pt x="1068727" y="827526"/>
                  <a:pt x="1054357" y="822770"/>
                  <a:pt x="1044778" y="813258"/>
                </a:cubicBezTo>
                <a:cubicBezTo>
                  <a:pt x="1025619" y="784723"/>
                  <a:pt x="1001670" y="775211"/>
                  <a:pt x="972931" y="765699"/>
                </a:cubicBezTo>
                <a:cubicBezTo>
                  <a:pt x="963351" y="760943"/>
                  <a:pt x="948982" y="746675"/>
                  <a:pt x="939402" y="737164"/>
                </a:cubicBezTo>
                <a:cubicBezTo>
                  <a:pt x="953772" y="737164"/>
                  <a:pt x="963351" y="737164"/>
                  <a:pt x="972931" y="737164"/>
                </a:cubicBezTo>
                <a:cubicBezTo>
                  <a:pt x="963351" y="718140"/>
                  <a:pt x="948982" y="708628"/>
                  <a:pt x="929823" y="722896"/>
                </a:cubicBezTo>
                <a:cubicBezTo>
                  <a:pt x="915453" y="727652"/>
                  <a:pt x="905874" y="727652"/>
                  <a:pt x="896294" y="718140"/>
                </a:cubicBezTo>
                <a:cubicBezTo>
                  <a:pt x="843606" y="689605"/>
                  <a:pt x="790918" y="661069"/>
                  <a:pt x="738230" y="632534"/>
                </a:cubicBezTo>
                <a:cubicBezTo>
                  <a:pt x="719071" y="623022"/>
                  <a:pt x="695122" y="627778"/>
                  <a:pt x="675963" y="623022"/>
                </a:cubicBezTo>
                <a:cubicBezTo>
                  <a:pt x="661593" y="618266"/>
                  <a:pt x="652014" y="618266"/>
                  <a:pt x="637644" y="608755"/>
                </a:cubicBezTo>
                <a:cubicBezTo>
                  <a:pt x="642434" y="608755"/>
                  <a:pt x="647224" y="608755"/>
                  <a:pt x="652014" y="603999"/>
                </a:cubicBezTo>
                <a:cubicBezTo>
                  <a:pt x="652014" y="603999"/>
                  <a:pt x="652014" y="603999"/>
                  <a:pt x="652014" y="599243"/>
                </a:cubicBezTo>
                <a:cubicBezTo>
                  <a:pt x="637644" y="594487"/>
                  <a:pt x="618485" y="589731"/>
                  <a:pt x="599326" y="584975"/>
                </a:cubicBezTo>
                <a:cubicBezTo>
                  <a:pt x="584957" y="618266"/>
                  <a:pt x="556217" y="618266"/>
                  <a:pt x="527479" y="608755"/>
                </a:cubicBezTo>
                <a:cubicBezTo>
                  <a:pt x="498740" y="599243"/>
                  <a:pt x="470001" y="589731"/>
                  <a:pt x="436473" y="584975"/>
                </a:cubicBezTo>
                <a:cubicBezTo>
                  <a:pt x="446052" y="594487"/>
                  <a:pt x="455632" y="608755"/>
                  <a:pt x="465211" y="623022"/>
                </a:cubicBezTo>
                <a:cubicBezTo>
                  <a:pt x="450842" y="618266"/>
                  <a:pt x="436473" y="613510"/>
                  <a:pt x="422103" y="608755"/>
                </a:cubicBezTo>
                <a:cubicBezTo>
                  <a:pt x="422103" y="627778"/>
                  <a:pt x="431683" y="632534"/>
                  <a:pt x="446052" y="637290"/>
                </a:cubicBezTo>
                <a:cubicBezTo>
                  <a:pt x="479581" y="651558"/>
                  <a:pt x="508320" y="670581"/>
                  <a:pt x="541848" y="684849"/>
                </a:cubicBezTo>
                <a:cubicBezTo>
                  <a:pt x="551428" y="689605"/>
                  <a:pt x="561008" y="689605"/>
                  <a:pt x="570587" y="694361"/>
                </a:cubicBezTo>
                <a:cubicBezTo>
                  <a:pt x="589746" y="703872"/>
                  <a:pt x="608906" y="708628"/>
                  <a:pt x="618485" y="722896"/>
                </a:cubicBezTo>
                <a:cubicBezTo>
                  <a:pt x="628065" y="727652"/>
                  <a:pt x="623275" y="746675"/>
                  <a:pt x="642434" y="746675"/>
                </a:cubicBezTo>
                <a:cubicBezTo>
                  <a:pt x="637644" y="751431"/>
                  <a:pt x="632854" y="756187"/>
                  <a:pt x="632854" y="765699"/>
                </a:cubicBezTo>
                <a:cubicBezTo>
                  <a:pt x="613695" y="751431"/>
                  <a:pt x="594536" y="741920"/>
                  <a:pt x="575377" y="732408"/>
                </a:cubicBezTo>
                <a:cubicBezTo>
                  <a:pt x="556217" y="722896"/>
                  <a:pt x="532269" y="708628"/>
                  <a:pt x="503530" y="732408"/>
                </a:cubicBezTo>
                <a:cubicBezTo>
                  <a:pt x="503530" y="722896"/>
                  <a:pt x="498740" y="713384"/>
                  <a:pt x="498740" y="703872"/>
                </a:cubicBezTo>
                <a:cubicBezTo>
                  <a:pt x="489160" y="699117"/>
                  <a:pt x="479581" y="699117"/>
                  <a:pt x="460421" y="694361"/>
                </a:cubicBezTo>
                <a:cubicBezTo>
                  <a:pt x="479581" y="684849"/>
                  <a:pt x="489160" y="680093"/>
                  <a:pt x="498740" y="675337"/>
                </a:cubicBezTo>
                <a:cubicBezTo>
                  <a:pt x="493950" y="670581"/>
                  <a:pt x="489160" y="670581"/>
                  <a:pt x="484371" y="670581"/>
                </a:cubicBezTo>
                <a:cubicBezTo>
                  <a:pt x="465211" y="680093"/>
                  <a:pt x="446052" y="670581"/>
                  <a:pt x="426893" y="661069"/>
                </a:cubicBezTo>
                <a:cubicBezTo>
                  <a:pt x="359836" y="627778"/>
                  <a:pt x="292778" y="599243"/>
                  <a:pt x="225721" y="556440"/>
                </a:cubicBezTo>
                <a:cubicBezTo>
                  <a:pt x="235301" y="556440"/>
                  <a:pt x="244880" y="556440"/>
                  <a:pt x="259250" y="556440"/>
                </a:cubicBezTo>
                <a:cubicBezTo>
                  <a:pt x="254460" y="556440"/>
                  <a:pt x="249670" y="546928"/>
                  <a:pt x="249670" y="546928"/>
                </a:cubicBezTo>
                <a:cubicBezTo>
                  <a:pt x="225721" y="546928"/>
                  <a:pt x="206562" y="542172"/>
                  <a:pt x="182613" y="542172"/>
                </a:cubicBezTo>
                <a:cubicBezTo>
                  <a:pt x="182613" y="532660"/>
                  <a:pt x="177823" y="518393"/>
                  <a:pt x="173033" y="508881"/>
                </a:cubicBezTo>
                <a:cubicBezTo>
                  <a:pt x="196982" y="489857"/>
                  <a:pt x="206562" y="523149"/>
                  <a:pt x="230511" y="523149"/>
                </a:cubicBezTo>
                <a:cubicBezTo>
                  <a:pt x="249670" y="523149"/>
                  <a:pt x="273619" y="537416"/>
                  <a:pt x="292778" y="546928"/>
                </a:cubicBezTo>
                <a:cubicBezTo>
                  <a:pt x="307148" y="542172"/>
                  <a:pt x="307148" y="532660"/>
                  <a:pt x="292778" y="523149"/>
                </a:cubicBezTo>
                <a:cubicBezTo>
                  <a:pt x="273619" y="513637"/>
                  <a:pt x="254460" y="499369"/>
                  <a:pt x="235301" y="485101"/>
                </a:cubicBezTo>
                <a:cubicBezTo>
                  <a:pt x="283199" y="489857"/>
                  <a:pt x="311937" y="527904"/>
                  <a:pt x="355046" y="546928"/>
                </a:cubicBezTo>
                <a:cubicBezTo>
                  <a:pt x="355046" y="542172"/>
                  <a:pt x="355046" y="542172"/>
                  <a:pt x="355046" y="537416"/>
                </a:cubicBezTo>
                <a:cubicBezTo>
                  <a:pt x="350256" y="532660"/>
                  <a:pt x="340676" y="527904"/>
                  <a:pt x="331097" y="523149"/>
                </a:cubicBezTo>
                <a:cubicBezTo>
                  <a:pt x="326307" y="513637"/>
                  <a:pt x="321517" y="504125"/>
                  <a:pt x="316727" y="489857"/>
                </a:cubicBezTo>
                <a:cubicBezTo>
                  <a:pt x="297568" y="480345"/>
                  <a:pt x="278409" y="466078"/>
                  <a:pt x="254460" y="447054"/>
                </a:cubicBezTo>
                <a:cubicBezTo>
                  <a:pt x="264039" y="442298"/>
                  <a:pt x="268829" y="442298"/>
                  <a:pt x="273619" y="437542"/>
                </a:cubicBezTo>
                <a:cubicBezTo>
                  <a:pt x="259250" y="428031"/>
                  <a:pt x="244880" y="418519"/>
                  <a:pt x="235301" y="409007"/>
                </a:cubicBezTo>
                <a:cubicBezTo>
                  <a:pt x="235301" y="404251"/>
                  <a:pt x="235301" y="404251"/>
                  <a:pt x="240090" y="399495"/>
                </a:cubicBezTo>
                <a:cubicBezTo>
                  <a:pt x="264039" y="413763"/>
                  <a:pt x="287989" y="423275"/>
                  <a:pt x="311937" y="437542"/>
                </a:cubicBezTo>
                <a:cubicBezTo>
                  <a:pt x="316727" y="432787"/>
                  <a:pt x="316727" y="428031"/>
                  <a:pt x="316727" y="428031"/>
                </a:cubicBezTo>
                <a:cubicBezTo>
                  <a:pt x="292778" y="409007"/>
                  <a:pt x="264039" y="394739"/>
                  <a:pt x="235301" y="375716"/>
                </a:cubicBezTo>
                <a:cubicBezTo>
                  <a:pt x="235301" y="370960"/>
                  <a:pt x="240090" y="361448"/>
                  <a:pt x="240090" y="356692"/>
                </a:cubicBezTo>
                <a:cubicBezTo>
                  <a:pt x="254460" y="356692"/>
                  <a:pt x="268829" y="361448"/>
                  <a:pt x="278409" y="361448"/>
                </a:cubicBezTo>
                <a:cubicBezTo>
                  <a:pt x="273619" y="342425"/>
                  <a:pt x="268829" y="328157"/>
                  <a:pt x="264039" y="309133"/>
                </a:cubicBezTo>
                <a:cubicBezTo>
                  <a:pt x="278409" y="313889"/>
                  <a:pt x="292778" y="318645"/>
                  <a:pt x="311937" y="323401"/>
                </a:cubicBezTo>
                <a:cubicBezTo>
                  <a:pt x="302358" y="299621"/>
                  <a:pt x="268829" y="304377"/>
                  <a:pt x="268829" y="271086"/>
                </a:cubicBezTo>
                <a:cubicBezTo>
                  <a:pt x="283199" y="275842"/>
                  <a:pt x="297568" y="275842"/>
                  <a:pt x="311937" y="280598"/>
                </a:cubicBezTo>
                <a:cubicBezTo>
                  <a:pt x="307148" y="271086"/>
                  <a:pt x="287989" y="256818"/>
                  <a:pt x="316727" y="252063"/>
                </a:cubicBezTo>
                <a:cubicBezTo>
                  <a:pt x="302358" y="237795"/>
                  <a:pt x="283199" y="247307"/>
                  <a:pt x="273619" y="223527"/>
                </a:cubicBezTo>
                <a:cubicBezTo>
                  <a:pt x="287989" y="214015"/>
                  <a:pt x="297568" y="218771"/>
                  <a:pt x="307148" y="228283"/>
                </a:cubicBezTo>
                <a:cubicBezTo>
                  <a:pt x="316727" y="228283"/>
                  <a:pt x="326307" y="237795"/>
                  <a:pt x="331097" y="237795"/>
                </a:cubicBezTo>
                <a:cubicBezTo>
                  <a:pt x="359836" y="218771"/>
                  <a:pt x="383784" y="237795"/>
                  <a:pt x="407734" y="252063"/>
                </a:cubicBezTo>
                <a:cubicBezTo>
                  <a:pt x="417313" y="252063"/>
                  <a:pt x="426893" y="256818"/>
                  <a:pt x="441262" y="266330"/>
                </a:cubicBezTo>
                <a:cubicBezTo>
                  <a:pt x="441262" y="242551"/>
                  <a:pt x="436473" y="228283"/>
                  <a:pt x="417313" y="228283"/>
                </a:cubicBezTo>
                <a:cubicBezTo>
                  <a:pt x="398154" y="228283"/>
                  <a:pt x="388574" y="214015"/>
                  <a:pt x="369415" y="194992"/>
                </a:cubicBezTo>
                <a:cubicBezTo>
                  <a:pt x="393364" y="199748"/>
                  <a:pt x="407734" y="199748"/>
                  <a:pt x="417313" y="209259"/>
                </a:cubicBezTo>
                <a:cubicBezTo>
                  <a:pt x="441262" y="218771"/>
                  <a:pt x="460421" y="228283"/>
                  <a:pt x="484371" y="204504"/>
                </a:cubicBezTo>
                <a:cubicBezTo>
                  <a:pt x="489160" y="204504"/>
                  <a:pt x="493950" y="204504"/>
                  <a:pt x="498740" y="204504"/>
                </a:cubicBezTo>
                <a:cubicBezTo>
                  <a:pt x="484371" y="180724"/>
                  <a:pt x="465211" y="194992"/>
                  <a:pt x="446052" y="185480"/>
                </a:cubicBezTo>
                <a:cubicBezTo>
                  <a:pt x="431683" y="171212"/>
                  <a:pt x="417313" y="156945"/>
                  <a:pt x="402944" y="147433"/>
                </a:cubicBezTo>
                <a:cubicBezTo>
                  <a:pt x="364625" y="123653"/>
                  <a:pt x="326307" y="104630"/>
                  <a:pt x="292778" y="85606"/>
                </a:cubicBezTo>
                <a:cubicBezTo>
                  <a:pt x="283199" y="80850"/>
                  <a:pt x="273619" y="71339"/>
                  <a:pt x="264039" y="61827"/>
                </a:cubicBezTo>
                <a:cubicBezTo>
                  <a:pt x="273619" y="66583"/>
                  <a:pt x="283199" y="66583"/>
                  <a:pt x="292778" y="71339"/>
                </a:cubicBezTo>
                <a:cubicBezTo>
                  <a:pt x="307148" y="80850"/>
                  <a:pt x="326307" y="80850"/>
                  <a:pt x="345466" y="76094"/>
                </a:cubicBezTo>
                <a:cubicBezTo>
                  <a:pt x="350256" y="71339"/>
                  <a:pt x="350256" y="71339"/>
                  <a:pt x="350256" y="71339"/>
                </a:cubicBezTo>
                <a:cubicBezTo>
                  <a:pt x="364625" y="76094"/>
                  <a:pt x="378995" y="80850"/>
                  <a:pt x="393364" y="85606"/>
                </a:cubicBezTo>
                <a:cubicBezTo>
                  <a:pt x="407734" y="85606"/>
                  <a:pt x="422103" y="85606"/>
                  <a:pt x="441262" y="90362"/>
                </a:cubicBezTo>
                <a:cubicBezTo>
                  <a:pt x="446052" y="76094"/>
                  <a:pt x="460421" y="71339"/>
                  <a:pt x="474791" y="80850"/>
                </a:cubicBezTo>
                <a:cubicBezTo>
                  <a:pt x="508320" y="99874"/>
                  <a:pt x="537058" y="118897"/>
                  <a:pt x="570587" y="137921"/>
                </a:cubicBezTo>
                <a:cubicBezTo>
                  <a:pt x="589746" y="147433"/>
                  <a:pt x="604116" y="156945"/>
                  <a:pt x="623275" y="166456"/>
                </a:cubicBezTo>
                <a:cubicBezTo>
                  <a:pt x="618485" y="147433"/>
                  <a:pt x="618485" y="147433"/>
                  <a:pt x="570587" y="118897"/>
                </a:cubicBezTo>
                <a:cubicBezTo>
                  <a:pt x="546638" y="109386"/>
                  <a:pt x="527479" y="95118"/>
                  <a:pt x="503530" y="80850"/>
                </a:cubicBezTo>
                <a:cubicBezTo>
                  <a:pt x="484371" y="66583"/>
                  <a:pt x="460421" y="57071"/>
                  <a:pt x="441262" y="47559"/>
                </a:cubicBezTo>
                <a:cubicBezTo>
                  <a:pt x="441262" y="38047"/>
                  <a:pt x="446052" y="28535"/>
                  <a:pt x="450842" y="9512"/>
                </a:cubicBezTo>
                <a:cubicBezTo>
                  <a:pt x="465211" y="9512"/>
                  <a:pt x="484371" y="9512"/>
                  <a:pt x="508320" y="9512"/>
                </a:cubicBezTo>
                <a:cubicBezTo>
                  <a:pt x="503530" y="9512"/>
                  <a:pt x="503530" y="4756"/>
                  <a:pt x="498740" y="0"/>
                </a:cubicBezTo>
                <a:close/>
              </a:path>
            </a:pathLst>
          </a:custGeom>
          <a:solidFill>
            <a:srgbClr val="FF86E3"/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897807" y="3969143"/>
            <a:ext cx="4425636" cy="1197356"/>
          </a:xfrm>
        </p:spPr>
        <p:txBody>
          <a:bodyPr anchor="t">
            <a:normAutofit/>
          </a:bodyPr>
          <a:lstStyle>
            <a:lvl1pPr>
              <a:lnSpc>
                <a:spcPts val="4533"/>
              </a:lnSpc>
              <a:defRPr sz="4400"/>
            </a:lvl1pPr>
          </a:lstStyle>
          <a:p>
            <a:r>
              <a:rPr lang="es-ES_tradnl"/>
              <a:t>YOUR TITTLE GOES HERE</a:t>
            </a:r>
            <a:endParaRPr lang="es-ES_tradnl" dirty="0"/>
          </a:p>
        </p:txBody>
      </p:sp>
      <p:sp>
        <p:nvSpPr>
          <p:cNvPr id="8" name="Marcador de número de diapositiva 2"/>
          <p:cNvSpPr>
            <a:spLocks noGrp="1"/>
          </p:cNvSpPr>
          <p:nvPr>
            <p:ph type="sldNum" sz="quarter" idx="10"/>
          </p:nvPr>
        </p:nvSpPr>
        <p:spPr>
          <a:xfrm>
            <a:off x="10386350" y="6489561"/>
            <a:ext cx="608863" cy="188944"/>
          </a:xfrm>
          <a:prstGeom prst="rect">
            <a:avLst/>
          </a:prstGeom>
        </p:spPr>
        <p:txBody>
          <a:bodyPr lIns="0" tIns="0" rIns="0" bIns="0"/>
          <a:lstStyle>
            <a:lvl1pPr>
              <a:defRPr sz="1067" b="0" i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545AE2B8-5376-E74C-B75F-5A2AE8F0A192}" type="slidenum">
              <a:rPr lang="es-ES_tradnl" smtClean="0"/>
              <a:pPr/>
              <a:t>‹#›</a:t>
            </a:fld>
            <a:endParaRPr lang="es-ES_tradnl"/>
          </a:p>
        </p:txBody>
      </p:sp>
      <p:sp>
        <p:nvSpPr>
          <p:cNvPr id="9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1014047" y="6512298"/>
            <a:ext cx="3139740" cy="150775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1067" b="1" i="0"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s-ES_tradnl" dirty="0">
                <a:solidFill>
                  <a:schemeClr val="accent2"/>
                </a:solidFill>
              </a:rPr>
              <a:t>YOUR COMPANY </a:t>
            </a:r>
            <a:r>
              <a:rPr lang="es-ES_tradnl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 OR URL</a:t>
            </a:r>
          </a:p>
        </p:txBody>
      </p:sp>
    </p:spTree>
    <p:extLst>
      <p:ext uri="{BB962C8B-B14F-4D97-AF65-F5344CB8AC3E}">
        <p14:creationId xmlns:p14="http://schemas.microsoft.com/office/powerpoint/2010/main" val="157151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5E76-D294-458A-91A2-AEDBE0A02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4C524-4529-4075-AC94-9BFA73D8E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7596F-C587-45B9-AD35-EFFCF83D1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8B417-1F68-4B65-A964-5443C7550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F5E1A-88EC-4693-97FB-6AD996B2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88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BE3E5-29AD-4F63-BBD5-624C39D2F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9DADD-4002-4510-9CB6-8760A229AA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76F689-2B40-466E-A01F-83FEF8D77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384D5-6E29-42BC-8DAA-B94A4173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53BEB-4E57-465C-A037-65A6F31E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55B82-DEAE-4C36-9FC5-239A1AB8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0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754FC-439B-411D-894D-132B5CC10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B56C8-A85E-46CD-A5EB-69A3510A2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58B09-BE2D-48F6-811E-69A23062E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0909D0-27B6-43BD-9131-D90CBB5226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2D08C-6ED7-4631-9C88-6493E67C5E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687577-588D-4A08-86E0-28890AE1A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EC91B7-1716-40D6-AE6C-4C1CFD2D2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CD5C6E-E235-4B01-8247-3E2A5057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22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9ED46-E4C8-4DBD-B35A-CB00B58F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383F7B-F285-4C8D-AF48-B1087915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1B2F9F-71D8-430C-B675-8F6301665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1C2089-4CC5-4733-84EE-44ED848CF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C72E99-F8F9-4FC8-A6B1-AE7DF6E56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77B01F-9527-4982-A056-D0E0D3DBA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C282A2-1CCC-4F91-AF1A-DDF31FDA3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8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1538-4D87-4B25-98E2-95E3A5F51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C403E-44B1-452E-B0A1-C3F92D029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01A56-10AC-4E2A-A9CA-41E0A4326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957BD-1BFE-4329-9D4B-42A6C33C5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3A808-A8AD-480E-946E-B489BAC15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9BE76-EEA3-410D-AD24-52414D7F8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1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915B2-9B4F-4661-AA2B-EA5D3AF5D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0F136D-5098-403A-9EC3-C9730E5C8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1EC54-F787-45BC-AD14-9A9878825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C9C4B-8D00-4992-B245-931B50CB3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DE832-5428-4F80-8D40-04B8D92A8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EC516-133F-4C26-BAD2-822D8620A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24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25BB3-FE46-4F1C-B389-8E17438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9B169-90A8-4E4E-983D-C363BD6AA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E1BDA-96CD-4B63-9FA0-892D5333D0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F0786-6C18-4ECB-ACF0-1D6DF5B26DE9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B3C81-EEB6-47D9-AFE6-7C4E4FFAB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AF406-2C18-42BC-A291-6F1247CC9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15A66-AE6E-4550-94BD-A1A87A2F5E7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92947" y="6116852"/>
            <a:ext cx="1716947" cy="741148"/>
          </a:xfrm>
          <a:prstGeom prst="rect">
            <a:avLst/>
          </a:prstGeom>
        </p:spPr>
      </p:pic>
      <p:pic>
        <p:nvPicPr>
          <p:cNvPr id="8" name="Picture 2" descr="Image result for suss logo">
            <a:extLst>
              <a:ext uri="{FF2B5EF4-FFF2-40B4-BE49-F238E27FC236}">
                <a16:creationId xmlns:a16="http://schemas.microsoft.com/office/drawing/2014/main" id="{80F972A1-D56F-47C1-9C33-93026422A45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4314" y="-55452"/>
            <a:ext cx="1439964" cy="1083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670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6363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89195"/>
            <a:ext cx="10972800" cy="387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581537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F1CC899-6CEC-9548-B06D-7E1EB6F78CA3}" type="datetimeFigureOut">
              <a:rPr lang="en-US" smtClean="0"/>
              <a:pPr/>
              <a:t>5/17/19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5815374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581537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aseline="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8E6562B1-0B0F-0246-9532-09536BC2AE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-192947" y="6116852"/>
            <a:ext cx="1716947" cy="74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Arial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Arial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Arial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Arial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s.gov.sg/~/media/ProjectUbin/Project%20Ubin%20%20SGD%20on%20Distributed%20Ledger.pdf" TargetMode="External"/><Relationship Id="rId2" Type="http://schemas.openxmlformats.org/officeDocument/2006/relationships/hyperlink" Target="https://jira.hyperledger.org/browse/FAB-11144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6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D211E-EB9A-4C16-BBE2-F36D45DC3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5062" y="2412978"/>
            <a:ext cx="6959446" cy="1662475"/>
          </a:xfrm>
        </p:spPr>
        <p:txBody>
          <a:bodyPr>
            <a:normAutofit fontScale="90000"/>
          </a:bodyPr>
          <a:lstStyle/>
          <a:p>
            <a:br>
              <a:rPr lang="en-US" altLang="zh-CN" sz="4800" dirty="0">
                <a:solidFill>
                  <a:srgbClr val="FFFFFF"/>
                </a:solidFill>
              </a:rPr>
            </a:br>
            <a:br>
              <a:rPr lang="en-US" altLang="zh-CN" sz="4800" dirty="0">
                <a:solidFill>
                  <a:srgbClr val="FFFFFF"/>
                </a:solidFill>
              </a:rPr>
            </a:br>
            <a:br>
              <a:rPr lang="en-US" altLang="zh-CN" sz="2700" b="1" dirty="0">
                <a:solidFill>
                  <a:schemeClr val="accent1"/>
                </a:solidFill>
              </a:rPr>
            </a:br>
            <a:br>
              <a:rPr lang="en-US" altLang="zh-CN" sz="2700" b="1" dirty="0">
                <a:solidFill>
                  <a:schemeClr val="accent1"/>
                </a:solidFill>
              </a:rPr>
            </a:br>
            <a:br>
              <a:rPr lang="en-US" altLang="zh-CN" sz="4800" dirty="0">
                <a:solidFill>
                  <a:srgbClr val="FFFFFF"/>
                </a:solidFill>
              </a:rPr>
            </a:br>
            <a:r>
              <a:rPr lang="zh-CN" altLang="en-US" sz="4800" b="1" dirty="0">
                <a:solidFill>
                  <a:srgbClr val="FFFFFF"/>
                </a:solidFill>
              </a:rPr>
              <a:t>通证经济的真正价值：</a:t>
            </a:r>
            <a:br>
              <a:rPr lang="zh-CN" altLang="en-US" sz="4800" b="1" dirty="0">
                <a:solidFill>
                  <a:srgbClr val="FFFFFF"/>
                </a:solidFill>
              </a:rPr>
            </a:br>
            <a:r>
              <a:rPr lang="zh-CN" altLang="en-US" sz="4800" b="1" dirty="0">
                <a:solidFill>
                  <a:srgbClr val="FFFFFF"/>
                </a:solidFill>
              </a:rPr>
              <a:t>分布式的隐私与信任</a:t>
            </a:r>
            <a:br>
              <a:rPr lang="zh-CN" altLang="en-US" sz="4800" b="1" dirty="0">
                <a:solidFill>
                  <a:srgbClr val="FFFFFF"/>
                </a:solidFill>
              </a:rPr>
            </a:br>
            <a:endParaRPr lang="en-US" sz="48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70DD46-B6CE-4EE0-AB9F-728DF74BF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7970" y="4301660"/>
            <a:ext cx="5414125" cy="1196717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rgbClr val="FFFFFF"/>
                </a:solidFill>
              </a:rPr>
              <a:t>李国权</a:t>
            </a:r>
            <a:endParaRPr lang="en-US" altLang="zh-CN" sz="2800" b="1" dirty="0">
              <a:solidFill>
                <a:srgbClr val="FFFFFF"/>
              </a:solidFill>
            </a:endParaRPr>
          </a:p>
          <a:p>
            <a:r>
              <a:rPr lang="zh-CN" altLang="en-US" sz="2800" dirty="0">
                <a:solidFill>
                  <a:srgbClr val="FFFFFF"/>
                </a:solidFill>
              </a:rPr>
              <a:t>新加坡新跃社科大学</a:t>
            </a:r>
            <a:endParaRPr lang="en-US" altLang="zh-CN" sz="2800" dirty="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0982" y="52434"/>
            <a:ext cx="55835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2019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全球区块链（杭州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</a:rPr>
              <a:t>）高峰论坛</a:t>
            </a:r>
            <a:endParaRPr lang="en-SG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40748" y="6316207"/>
            <a:ext cx="2715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巴比特 杭州金融办</a:t>
            </a:r>
            <a:endParaRPr lang="en-SG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0" name="Picture 2" descr="Image result for suss logo">
            <a:extLst>
              <a:ext uri="{FF2B5EF4-FFF2-40B4-BE49-F238E27FC236}">
                <a16:creationId xmlns:a16="http://schemas.microsoft.com/office/drawing/2014/main" id="{80F972A1-D56F-47C1-9C33-93026422A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579" y="2871"/>
            <a:ext cx="2129719" cy="1602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0161" y="5136066"/>
            <a:ext cx="4107408" cy="177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26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3"/>
          <p:cNvSpPr/>
          <p:nvPr/>
        </p:nvSpPr>
        <p:spPr>
          <a:xfrm>
            <a:off x="1052586" y="1543497"/>
            <a:ext cx="10285737" cy="195509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5" name="TextBox 4"/>
          <p:cNvSpPr txBox="1"/>
          <p:nvPr/>
        </p:nvSpPr>
        <p:spPr>
          <a:xfrm>
            <a:off x="255368" y="712500"/>
            <a:ext cx="90140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无币              加密货币              通证</a:t>
            </a:r>
            <a:endParaRPr lang="en-SG" sz="4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-95250" y="3378423"/>
            <a:ext cx="190984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 无币主义                             代币主义                            通证主义</a:t>
            </a:r>
            <a:endParaRPr lang="en-US" altLang="zh-CN" sz="3600" dirty="0"/>
          </a:p>
          <a:p>
            <a:r>
              <a:rPr lang="zh-CN" altLang="en-US" sz="3600" dirty="0"/>
              <a:t>以“帐本”为主</a:t>
            </a:r>
            <a:r>
              <a:rPr lang="en-US" sz="3600" dirty="0"/>
              <a:t>                    </a:t>
            </a:r>
            <a:r>
              <a:rPr lang="zh-CN" altLang="en-US" sz="3600" dirty="0"/>
              <a:t>以“交易”为主</a:t>
            </a:r>
            <a:r>
              <a:rPr lang="en-US" sz="3600" dirty="0"/>
              <a:t>          </a:t>
            </a:r>
            <a:r>
              <a:rPr lang="zh-CN" altLang="en-US" sz="3600" dirty="0"/>
              <a:t>以</a:t>
            </a:r>
            <a:r>
              <a:rPr lang="en-US" altLang="zh-CN" sz="3600" dirty="0"/>
              <a:t>”</a:t>
            </a:r>
            <a:r>
              <a:rPr lang="zh-CN" altLang="en-US" sz="3600" dirty="0"/>
              <a:t>包容</a:t>
            </a:r>
            <a:r>
              <a:rPr lang="en-US" altLang="zh-CN" sz="3600" dirty="0"/>
              <a:t>”</a:t>
            </a:r>
            <a:r>
              <a:rPr lang="zh-CN" altLang="en-US" sz="3600" dirty="0"/>
              <a:t>为主</a:t>
            </a:r>
            <a:r>
              <a:rPr lang="en-US" sz="3600" dirty="0"/>
              <a:t>                                                                </a:t>
            </a:r>
            <a:endParaRPr lang="en-SG" sz="3600" dirty="0"/>
          </a:p>
        </p:txBody>
      </p:sp>
      <p:sp>
        <p:nvSpPr>
          <p:cNvPr id="3" name="Down Arrow 2"/>
          <p:cNvSpPr/>
          <p:nvPr/>
        </p:nvSpPr>
        <p:spPr>
          <a:xfrm>
            <a:off x="1052586" y="466854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/>
          <p:cNvSpPr txBox="1"/>
          <p:nvPr/>
        </p:nvSpPr>
        <p:spPr>
          <a:xfrm>
            <a:off x="532178" y="5554955"/>
            <a:ext cx="11659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降低成本                                                创建数字资产                                         社会影响最大化</a:t>
            </a:r>
            <a:endParaRPr lang="en-US" altLang="zh-CN" sz="2400" dirty="0"/>
          </a:p>
          <a:p>
            <a:r>
              <a:rPr lang="zh-CN" altLang="en-US" sz="2400" dirty="0"/>
              <a:t>增加运行效率                                       增加经济效率                                         增加社会效率 </a:t>
            </a:r>
            <a:endParaRPr lang="en-SG" sz="2400" dirty="0"/>
          </a:p>
        </p:txBody>
      </p:sp>
      <p:sp>
        <p:nvSpPr>
          <p:cNvPr id="8" name="Down Arrow 7"/>
          <p:cNvSpPr/>
          <p:nvPr/>
        </p:nvSpPr>
        <p:spPr>
          <a:xfrm>
            <a:off x="5749735" y="457654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Down Arrow 8"/>
          <p:cNvSpPr/>
          <p:nvPr/>
        </p:nvSpPr>
        <p:spPr>
          <a:xfrm>
            <a:off x="10643374" y="457654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/>
          <p:cNvSpPr txBox="1"/>
          <p:nvPr/>
        </p:nvSpPr>
        <p:spPr>
          <a:xfrm>
            <a:off x="9507385" y="4881723"/>
            <a:ext cx="28135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以人     为本</a:t>
            </a:r>
            <a:endParaRPr lang="en-SG" sz="4000" dirty="0"/>
          </a:p>
        </p:txBody>
      </p:sp>
    </p:spTree>
    <p:extLst>
      <p:ext uri="{BB962C8B-B14F-4D97-AF65-F5344CB8AC3E}">
        <p14:creationId xmlns:p14="http://schemas.microsoft.com/office/powerpoint/2010/main" val="1291780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1FB308-4F6B-4A38-A499-60D3AC1D8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090172"/>
              </p:ext>
            </p:extLst>
          </p:nvPr>
        </p:nvGraphicFramePr>
        <p:xfrm>
          <a:off x="477012" y="480060"/>
          <a:ext cx="11237976" cy="5901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5975">
                  <a:extLst>
                    <a:ext uri="{9D8B030D-6E8A-4147-A177-3AD203B41FA5}">
                      <a16:colId xmlns:a16="http://schemas.microsoft.com/office/drawing/2014/main" val="2527189429"/>
                    </a:ext>
                  </a:extLst>
                </a:gridCol>
                <a:gridCol w="3272916">
                  <a:extLst>
                    <a:ext uri="{9D8B030D-6E8A-4147-A177-3AD203B41FA5}">
                      <a16:colId xmlns:a16="http://schemas.microsoft.com/office/drawing/2014/main" val="2246320382"/>
                    </a:ext>
                  </a:extLst>
                </a:gridCol>
                <a:gridCol w="3344338">
                  <a:extLst>
                    <a:ext uri="{9D8B030D-6E8A-4147-A177-3AD203B41FA5}">
                      <a16:colId xmlns:a16="http://schemas.microsoft.com/office/drawing/2014/main" val="2909267001"/>
                    </a:ext>
                  </a:extLst>
                </a:gridCol>
                <a:gridCol w="3284747">
                  <a:extLst>
                    <a:ext uri="{9D8B030D-6E8A-4147-A177-3AD203B41FA5}">
                      <a16:colId xmlns:a16="http://schemas.microsoft.com/office/drawing/2014/main" val="1265221700"/>
                    </a:ext>
                  </a:extLst>
                </a:gridCol>
              </a:tblGrid>
              <a:tr h="129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类型</a:t>
                      </a:r>
                      <a:endParaRPr lang="en-US" sz="23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短期</a:t>
                      </a:r>
                      <a:endParaRPr lang="en-US" altLang="zh-CN" sz="19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（今后</a:t>
                      </a:r>
                      <a:r>
                        <a:rPr lang="en-US" sz="1900" dirty="0">
                          <a:effectLst/>
                        </a:rPr>
                        <a:t>2</a:t>
                      </a:r>
                      <a:r>
                        <a:rPr lang="zh-CN" sz="1900" dirty="0">
                          <a:effectLst/>
                        </a:rPr>
                        <a:t>年）</a:t>
                      </a:r>
                      <a:endParaRPr lang="en-US" sz="23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中期</a:t>
                      </a:r>
                      <a:endParaRPr lang="en-US" altLang="zh-CN" sz="1900" dirty="0">
                        <a:effectLst/>
                      </a:endParaRPr>
                    </a:p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（未来</a:t>
                      </a:r>
                      <a:r>
                        <a:rPr lang="en-US" sz="1900" dirty="0">
                          <a:effectLst/>
                        </a:rPr>
                        <a:t>3-5</a:t>
                      </a:r>
                      <a:r>
                        <a:rPr lang="zh-CN" sz="1900" dirty="0">
                          <a:effectLst/>
                        </a:rPr>
                        <a:t>年）</a:t>
                      </a:r>
                      <a:endParaRPr lang="en-US" sz="23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长期</a:t>
                      </a:r>
                      <a:endParaRPr lang="en-US" altLang="zh-CN" sz="1900" dirty="0">
                        <a:effectLst/>
                      </a:endParaRPr>
                    </a:p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 dirty="0">
                          <a:effectLst/>
                        </a:rPr>
                        <a:t>（</a:t>
                      </a:r>
                      <a:r>
                        <a:rPr lang="en-US" sz="1900" dirty="0">
                          <a:effectLst/>
                        </a:rPr>
                        <a:t>5</a:t>
                      </a:r>
                      <a:r>
                        <a:rPr lang="zh-CN" sz="1900" dirty="0">
                          <a:effectLst/>
                        </a:rPr>
                        <a:t>年后）</a:t>
                      </a:r>
                      <a:endParaRPr lang="en-US" sz="23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16357164"/>
                  </a:ext>
                </a:extLst>
              </a:tr>
              <a:tr h="129660">
                <a:tc gridSpan="4">
                  <a:txBody>
                    <a:bodyPr/>
                    <a:lstStyle/>
                    <a:p>
                      <a:pPr marL="0" marR="343535" lvl="0" indent="0" algn="ctr" defTabSz="914400" rtl="0" eaLnBrk="1" fontAlgn="auto" latinLnBrk="0" hangingPunct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effectLst/>
                        </a:rPr>
                        <a:t>网络 </a:t>
                      </a:r>
                      <a:r>
                        <a:rPr lang="en-US" sz="1600" dirty="0">
                          <a:effectLst/>
                        </a:rPr>
                        <a:t>– </a:t>
                      </a:r>
                      <a:r>
                        <a:rPr lang="zh-CN" altLang="en-US" sz="1600" dirty="0">
                          <a:effectLst/>
                        </a:rPr>
                        <a:t>可扩展性和吞吐量的提高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753950"/>
                  </a:ext>
                </a:extLst>
              </a:tr>
              <a:tr h="1517208">
                <a:tc>
                  <a:txBody>
                    <a:bodyPr/>
                    <a:lstStyle/>
                    <a:p>
                      <a:pPr marL="571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数据结构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2900" marR="2921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增加区块大小，如，隔离见证 </a:t>
                      </a:r>
                      <a:r>
                        <a:rPr lang="en-US" sz="2000" dirty="0">
                          <a:effectLst/>
                        </a:rPr>
                        <a:t>(</a:t>
                      </a:r>
                      <a:r>
                        <a:rPr lang="en-US" sz="2000" dirty="0" err="1">
                          <a:effectLst/>
                        </a:rPr>
                        <a:t>SegWit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SegWit</a:t>
                      </a:r>
                      <a:r>
                        <a:rPr lang="en-US" sz="2000" dirty="0">
                          <a:effectLst/>
                        </a:rPr>
                        <a:t> v1</a:t>
                      </a: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en-US" sz="2000" dirty="0">
                          <a:effectLst/>
                        </a:rPr>
                        <a:t>SegWit2x </a:t>
                      </a:r>
                      <a:r>
                        <a:rPr lang="zh-CN" sz="2000" dirty="0">
                          <a:effectLst/>
                        </a:rPr>
                        <a:t>硬分叉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2900" marR="5461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</a:rPr>
                        <a:t>新的数据结构，例如以下定向非循环图</a:t>
                      </a:r>
                      <a:r>
                        <a:rPr lang="en-US" sz="2000" dirty="0">
                          <a:effectLst/>
                        </a:rPr>
                        <a:t> (DAG)</a:t>
                      </a:r>
                    </a:p>
                    <a:p>
                      <a:pPr marL="742950" marR="201930" lvl="1" indent="-28575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Hashgraph</a:t>
                      </a:r>
                      <a:r>
                        <a:rPr lang="en-US" sz="2000" dirty="0">
                          <a:effectLst/>
                        </a:rPr>
                        <a:t>, SPECTRE, IOTA, </a:t>
                      </a:r>
                      <a:r>
                        <a:rPr lang="en-US" sz="2000" dirty="0" err="1">
                          <a:effectLst/>
                        </a:rPr>
                        <a:t>ByteBall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31972710"/>
                  </a:ext>
                </a:extLst>
              </a:tr>
              <a:tr h="1515528">
                <a:tc>
                  <a:txBody>
                    <a:bodyPr/>
                    <a:lstStyle/>
                    <a:p>
                      <a:pPr marL="571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第一层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共识机制</a:t>
                      </a:r>
                      <a:endParaRPr lang="en-US" sz="2000" dirty="0">
                        <a:effectLst/>
                      </a:endParaRP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工作量证明</a:t>
                      </a:r>
                      <a:endParaRPr lang="en-US" sz="2000" dirty="0">
                        <a:effectLst/>
                      </a:endParaRP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权益证明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分片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区块链中分片的实现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en-US" sz="2000" dirty="0" err="1">
                          <a:effectLst/>
                        </a:rPr>
                        <a:t>Zilliqa</a:t>
                      </a:r>
                      <a:r>
                        <a:rPr lang="en-US" sz="2000" dirty="0">
                          <a:effectLst/>
                        </a:rPr>
                        <a:t> (2018)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共识机制</a:t>
                      </a:r>
                      <a:endParaRPr lang="en-US" sz="2000" dirty="0">
                        <a:effectLst/>
                      </a:endParaRP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权益证明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endParaRPr lang="en-US" altLang="zh-CN" sz="2000" u="sng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分片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在主要区块链中分片的实现，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sz="2000" dirty="0">
                          <a:effectLst/>
                        </a:rPr>
                        <a:t>以太坊计划在</a:t>
                      </a:r>
                      <a:r>
                        <a:rPr lang="en-US" sz="2000" dirty="0">
                          <a:effectLst/>
                        </a:rPr>
                        <a:t>2020</a:t>
                      </a:r>
                      <a:r>
                        <a:rPr lang="zh-CN" sz="2000" dirty="0">
                          <a:effectLst/>
                        </a:rPr>
                        <a:t>年和</a:t>
                      </a:r>
                      <a:r>
                        <a:rPr lang="en-US" sz="2000" dirty="0">
                          <a:effectLst/>
                        </a:rPr>
                        <a:t>2021</a:t>
                      </a:r>
                      <a:r>
                        <a:rPr lang="zh-CN" sz="2000" dirty="0">
                          <a:effectLst/>
                        </a:rPr>
                        <a:t>年分的两个阶段的发展 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共识机制</a:t>
                      </a:r>
                      <a:endParaRPr lang="en-US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. </a:t>
                      </a:r>
                      <a:r>
                        <a:rPr lang="zh-CN" sz="2000" dirty="0">
                          <a:effectLst/>
                        </a:rPr>
                        <a:t>共识算法的增强，如基于人工智能的共识机制 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. </a:t>
                      </a:r>
                      <a:r>
                        <a:rPr lang="zh-CN" altLang="en-US" sz="2000" dirty="0">
                          <a:effectLst/>
                        </a:rPr>
                        <a:t>多层随机概率共识机制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 - </a:t>
                      </a:r>
                      <a:r>
                        <a:rPr lang="en-US" altLang="zh-CN" sz="2000" dirty="0" err="1">
                          <a:effectLst/>
                        </a:rPr>
                        <a:t>Algorand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zh-CN" alt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分布式信任</a:t>
                      </a: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zh-CN" alt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20737824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661394" y="6488668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来源：信息通信媒体发展管理局（</a:t>
            </a:r>
            <a:r>
              <a:rPr lang="en-US" altLang="zh-CN" dirty="0">
                <a:solidFill>
                  <a:schemeClr val="bg1"/>
                </a:solidFill>
              </a:rPr>
              <a:t>IMDA</a:t>
            </a:r>
            <a:r>
              <a:rPr lang="zh-CN" altLang="en-US" dirty="0">
                <a:solidFill>
                  <a:schemeClr val="bg1"/>
                </a:solidFill>
              </a:rPr>
              <a:t>），李国权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396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1FB308-4F6B-4A38-A499-60D3AC1D8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318987"/>
              </p:ext>
            </p:extLst>
          </p:nvPr>
        </p:nvGraphicFramePr>
        <p:xfrm>
          <a:off x="477011" y="480060"/>
          <a:ext cx="11237977" cy="59056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8041">
                  <a:extLst>
                    <a:ext uri="{9D8B030D-6E8A-4147-A177-3AD203B41FA5}">
                      <a16:colId xmlns:a16="http://schemas.microsoft.com/office/drawing/2014/main" val="2527189429"/>
                    </a:ext>
                  </a:extLst>
                </a:gridCol>
                <a:gridCol w="4214034">
                  <a:extLst>
                    <a:ext uri="{9D8B030D-6E8A-4147-A177-3AD203B41FA5}">
                      <a16:colId xmlns:a16="http://schemas.microsoft.com/office/drawing/2014/main" val="2246320382"/>
                    </a:ext>
                  </a:extLst>
                </a:gridCol>
                <a:gridCol w="4060567">
                  <a:extLst>
                    <a:ext uri="{9D8B030D-6E8A-4147-A177-3AD203B41FA5}">
                      <a16:colId xmlns:a16="http://schemas.microsoft.com/office/drawing/2014/main" val="2909267001"/>
                    </a:ext>
                  </a:extLst>
                </a:gridCol>
                <a:gridCol w="2015335">
                  <a:extLst>
                    <a:ext uri="{9D8B030D-6E8A-4147-A177-3AD203B41FA5}">
                      <a16:colId xmlns:a16="http://schemas.microsoft.com/office/drawing/2014/main" val="1265221700"/>
                    </a:ext>
                  </a:extLst>
                </a:gridCol>
              </a:tblGrid>
              <a:tr h="8742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类型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短期</a:t>
                      </a:r>
                      <a:endParaRPr lang="en-US" altLang="zh-CN" sz="1800">
                        <a:effectLst/>
                      </a:endParaRPr>
                    </a:p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（今后</a:t>
                      </a:r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zh-CN" sz="1800">
                          <a:effectLst/>
                        </a:rPr>
                        <a:t>年）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中期</a:t>
                      </a:r>
                      <a:endParaRPr lang="en-US" altLang="zh-CN" sz="1800">
                        <a:effectLst/>
                      </a:endParaRPr>
                    </a:p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（未来</a:t>
                      </a:r>
                      <a:r>
                        <a:rPr lang="en-US" sz="1800">
                          <a:effectLst/>
                        </a:rPr>
                        <a:t>3-5</a:t>
                      </a:r>
                      <a:r>
                        <a:rPr lang="zh-CN" sz="1800">
                          <a:effectLst/>
                        </a:rPr>
                        <a:t>年）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长期</a:t>
                      </a:r>
                      <a:endParaRPr lang="en-US" altLang="zh-CN" sz="1800">
                        <a:effectLst/>
                      </a:endParaRPr>
                    </a:p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800">
                          <a:effectLst/>
                        </a:rPr>
                        <a:t>（</a:t>
                      </a:r>
                      <a:r>
                        <a:rPr lang="en-US" sz="1800">
                          <a:effectLst/>
                        </a:rPr>
                        <a:t>5</a:t>
                      </a:r>
                      <a:r>
                        <a:rPr lang="zh-CN" sz="1800">
                          <a:effectLst/>
                        </a:rPr>
                        <a:t>年后）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16357164"/>
                  </a:ext>
                </a:extLst>
              </a:tr>
              <a:tr h="364252">
                <a:tc gridSpan="4">
                  <a:txBody>
                    <a:bodyPr/>
                    <a:lstStyle/>
                    <a:p>
                      <a:pPr marL="0" marR="343535" lvl="0" indent="0" algn="ctr" defTabSz="914400" rtl="0" eaLnBrk="1" fontAlgn="auto" latinLnBrk="0" hangingPunct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>
                          <a:effectLst/>
                        </a:rPr>
                        <a:t>网络 </a:t>
                      </a:r>
                      <a:r>
                        <a:rPr lang="en-US" sz="1500">
                          <a:effectLst/>
                        </a:rPr>
                        <a:t>– </a:t>
                      </a:r>
                      <a:r>
                        <a:rPr lang="zh-CN" altLang="en-US" sz="1500">
                          <a:effectLst/>
                        </a:rPr>
                        <a:t>可扩展性和吞吐量的提高</a:t>
                      </a:r>
                      <a:endParaRPr lang="en-US" sz="19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753950"/>
                  </a:ext>
                </a:extLst>
              </a:tr>
              <a:tr h="3137330">
                <a:tc>
                  <a:txBody>
                    <a:bodyPr/>
                    <a:lstStyle/>
                    <a:p>
                      <a:pPr marL="571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>
                          <a:effectLst/>
                        </a:rPr>
                        <a:t>第二层</a:t>
                      </a:r>
                      <a:endParaRPr lang="en-US" sz="2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u="sng" dirty="0">
                          <a:effectLst/>
                        </a:rPr>
                        <a:t>状态通道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区块链中状态通道的实现，例如：</a:t>
                      </a:r>
                      <a:endParaRPr lang="en-US" sz="2600" dirty="0">
                        <a:effectLst/>
                      </a:endParaRP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比特币 </a:t>
                      </a:r>
                      <a:r>
                        <a:rPr lang="en-US" sz="1900" dirty="0">
                          <a:effectLst/>
                        </a:rPr>
                        <a:t>– </a:t>
                      </a:r>
                      <a:r>
                        <a:rPr lang="zh-CN" sz="1900" dirty="0">
                          <a:effectLst/>
                        </a:rPr>
                        <a:t>闪电网络测试版</a:t>
                      </a:r>
                      <a:endParaRPr lang="en-US" sz="2600" dirty="0">
                        <a:effectLst/>
                      </a:endParaRPr>
                    </a:p>
                    <a:p>
                      <a:pPr marL="342900" marR="201930" lvl="0" indent="-34290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雷电</a:t>
                      </a:r>
                      <a:r>
                        <a:rPr lang="en-US" sz="1900" dirty="0">
                          <a:effectLst/>
                        </a:rPr>
                        <a:t> (Raiden) </a:t>
                      </a:r>
                      <a:r>
                        <a:rPr lang="zh-CN" sz="1900" dirty="0">
                          <a:effectLst/>
                        </a:rPr>
                        <a:t>网络的发布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u="sng" dirty="0">
                          <a:effectLst/>
                        </a:rPr>
                        <a:t>侧链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侧链的实现，例如</a:t>
                      </a:r>
                      <a:r>
                        <a:rPr lang="en-US" sz="1900" dirty="0">
                          <a:effectLst/>
                        </a:rPr>
                        <a:t> Plasma Cash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u="sng" dirty="0">
                          <a:effectLst/>
                        </a:rPr>
                        <a:t>状态通道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比特币 </a:t>
                      </a:r>
                      <a:r>
                        <a:rPr lang="en-US" sz="1900" dirty="0">
                          <a:effectLst/>
                        </a:rPr>
                        <a:t>– </a:t>
                      </a:r>
                      <a:r>
                        <a:rPr lang="zh-CN" sz="1900" dirty="0">
                          <a:effectLst/>
                        </a:rPr>
                        <a:t>闪电网络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以太坊 </a:t>
                      </a:r>
                      <a:r>
                        <a:rPr lang="en-US" sz="1900" dirty="0">
                          <a:effectLst/>
                        </a:rPr>
                        <a:t>– </a:t>
                      </a:r>
                      <a:r>
                        <a:rPr lang="zh-CN" sz="1900" dirty="0">
                          <a:effectLst/>
                        </a:rPr>
                        <a:t>雷电 </a:t>
                      </a:r>
                      <a:r>
                        <a:rPr lang="en-US" sz="1900" dirty="0">
                          <a:effectLst/>
                        </a:rPr>
                        <a:t>(Raiden) </a:t>
                      </a:r>
                      <a:r>
                        <a:rPr lang="zh-CN" sz="1900" dirty="0">
                          <a:effectLst/>
                        </a:rPr>
                        <a:t>网络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endParaRPr lang="en-US" altLang="zh-CN" sz="1900" u="sng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u="sng" dirty="0">
                          <a:effectLst/>
                        </a:rPr>
                        <a:t>侧链</a:t>
                      </a:r>
                      <a:endParaRPr lang="en-US" sz="2600" dirty="0">
                        <a:effectLst/>
                      </a:endParaRPr>
                    </a:p>
                    <a:p>
                      <a:pPr marL="7937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sz="1900" dirty="0">
                          <a:effectLst/>
                        </a:rPr>
                        <a:t>Plasma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 </a:t>
                      </a:r>
                      <a:r>
                        <a:rPr lang="en-US" altLang="zh-CN" sz="1900" dirty="0">
                          <a:solidFill>
                            <a:srgbClr val="FF0000"/>
                          </a:solidFill>
                          <a:effectLst/>
                        </a:rPr>
                        <a:t>. </a:t>
                      </a:r>
                      <a:r>
                        <a:rPr lang="zh-CN" altLang="en-US" sz="1900" dirty="0">
                          <a:solidFill>
                            <a:srgbClr val="FF0000"/>
                          </a:solidFill>
                          <a:effectLst/>
                        </a:rPr>
                        <a:t>分布式信任？</a:t>
                      </a: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900" dirty="0"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lang="en-US" altLang="zh-CN" sz="1900" dirty="0">
                          <a:solidFill>
                            <a:srgbClr val="FF0000"/>
                          </a:solidFill>
                          <a:effectLst/>
                        </a:rPr>
                        <a:t>. </a:t>
                      </a:r>
                      <a:r>
                        <a:rPr lang="zh-CN" altLang="en-US" sz="1900" dirty="0">
                          <a:solidFill>
                            <a:srgbClr val="FF0000"/>
                          </a:solidFill>
                          <a:effectLst/>
                        </a:rPr>
                        <a:t>分布式隐私</a:t>
                      </a: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31972710"/>
                  </a:ext>
                </a:extLst>
              </a:tr>
              <a:tr h="1529858">
                <a:tc>
                  <a:txBody>
                    <a:bodyPr/>
                    <a:lstStyle/>
                    <a:p>
                      <a:pPr marL="571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900">
                          <a:effectLst/>
                        </a:rPr>
                        <a:t>硬件</a:t>
                      </a:r>
                      <a:endParaRPr lang="en-US" sz="2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79375" marR="2159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>
                          <a:effectLst/>
                        </a:rPr>
                        <a:t>用于挖矿的图形处理器</a:t>
                      </a:r>
                      <a:r>
                        <a:rPr lang="en-US" sz="1900">
                          <a:effectLst/>
                        </a:rPr>
                        <a:t> (GPU)</a:t>
                      </a:r>
                      <a:r>
                        <a:rPr lang="zh-CN" sz="1900">
                          <a:effectLst/>
                        </a:rPr>
                        <a:t>和专用集成电路</a:t>
                      </a:r>
                      <a:r>
                        <a:rPr lang="en-US" sz="1900">
                          <a:effectLst/>
                        </a:rPr>
                        <a:t> (ASIC)</a:t>
                      </a:r>
                      <a:endParaRPr lang="en-US" sz="2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159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1900" dirty="0">
                          <a:effectLst/>
                        </a:rPr>
                        <a:t>可抗</a:t>
                      </a:r>
                      <a:r>
                        <a:rPr lang="en-US" sz="1900" dirty="0">
                          <a:effectLst/>
                        </a:rPr>
                        <a:t>ASIC</a:t>
                      </a:r>
                      <a:r>
                        <a:rPr lang="zh-CN" sz="1900" dirty="0">
                          <a:effectLst/>
                        </a:rPr>
                        <a:t>的共识机制，如门罗币</a:t>
                      </a:r>
                      <a:r>
                        <a:rPr lang="en-US" sz="1900" dirty="0">
                          <a:effectLst/>
                        </a:rPr>
                        <a:t> (Monero)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 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18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18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18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18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18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20737824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943230" y="6385705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</a:p>
        </p:txBody>
      </p:sp>
    </p:spTree>
    <p:extLst>
      <p:ext uri="{BB962C8B-B14F-4D97-AF65-F5344CB8AC3E}">
        <p14:creationId xmlns:p14="http://schemas.microsoft.com/office/powerpoint/2010/main" val="1451399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96988C-5347-4D12-BDD4-8DA2BAE3DA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604881"/>
              </p:ext>
            </p:extLst>
          </p:nvPr>
        </p:nvGraphicFramePr>
        <p:xfrm>
          <a:off x="477012" y="304696"/>
          <a:ext cx="11207126" cy="60878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8795">
                  <a:extLst>
                    <a:ext uri="{9D8B030D-6E8A-4147-A177-3AD203B41FA5}">
                      <a16:colId xmlns:a16="http://schemas.microsoft.com/office/drawing/2014/main" val="1480464007"/>
                    </a:ext>
                  </a:extLst>
                </a:gridCol>
                <a:gridCol w="4545562">
                  <a:extLst>
                    <a:ext uri="{9D8B030D-6E8A-4147-A177-3AD203B41FA5}">
                      <a16:colId xmlns:a16="http://schemas.microsoft.com/office/drawing/2014/main" val="165792389"/>
                    </a:ext>
                  </a:extLst>
                </a:gridCol>
                <a:gridCol w="3808866">
                  <a:extLst>
                    <a:ext uri="{9D8B030D-6E8A-4147-A177-3AD203B41FA5}">
                      <a16:colId xmlns:a16="http://schemas.microsoft.com/office/drawing/2014/main" val="1146462779"/>
                    </a:ext>
                  </a:extLst>
                </a:gridCol>
                <a:gridCol w="2353903">
                  <a:extLst>
                    <a:ext uri="{9D8B030D-6E8A-4147-A177-3AD203B41FA5}">
                      <a16:colId xmlns:a16="http://schemas.microsoft.com/office/drawing/2014/main" val="2154968627"/>
                    </a:ext>
                  </a:extLst>
                </a:gridCol>
              </a:tblGrid>
              <a:tr h="834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100" dirty="0">
                          <a:effectLst/>
                        </a:rPr>
                        <a:t>类型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100" dirty="0">
                          <a:effectLst/>
                        </a:rPr>
                        <a:t>短期（今后</a:t>
                      </a:r>
                      <a:r>
                        <a:rPr lang="en-US" sz="2100" dirty="0">
                          <a:effectLst/>
                        </a:rPr>
                        <a:t>2</a:t>
                      </a:r>
                      <a:r>
                        <a:rPr lang="zh-CN" sz="2100" dirty="0">
                          <a:effectLst/>
                        </a:rPr>
                        <a:t>年）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9685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100" dirty="0">
                          <a:effectLst/>
                        </a:rPr>
                        <a:t>中期（未来</a:t>
                      </a:r>
                      <a:r>
                        <a:rPr lang="en-US" sz="2100" dirty="0">
                          <a:effectLst/>
                        </a:rPr>
                        <a:t>3-5</a:t>
                      </a:r>
                      <a:r>
                        <a:rPr lang="zh-CN" sz="2100" dirty="0">
                          <a:effectLst/>
                        </a:rPr>
                        <a:t>年）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7345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100" dirty="0">
                          <a:effectLst/>
                        </a:rPr>
                        <a:t>长期（</a:t>
                      </a:r>
                      <a:r>
                        <a:rPr lang="en-US" sz="2100" dirty="0">
                          <a:effectLst/>
                        </a:rPr>
                        <a:t>5</a:t>
                      </a:r>
                      <a:r>
                        <a:rPr lang="zh-CN" sz="2100" dirty="0">
                          <a:effectLst/>
                        </a:rPr>
                        <a:t>年后）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8542642"/>
                  </a:ext>
                </a:extLst>
              </a:tr>
              <a:tr h="420014">
                <a:tc gridSpan="4">
                  <a:txBody>
                    <a:bodyPr/>
                    <a:lstStyle/>
                    <a:p>
                      <a:pPr marL="0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100" dirty="0">
                          <a:effectLst/>
                        </a:rPr>
                        <a:t>通证化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69353433"/>
                  </a:ext>
                </a:extLst>
              </a:tr>
              <a:tr h="3106431">
                <a:tc>
                  <a:txBody>
                    <a:bodyPr/>
                    <a:lstStyle/>
                    <a:p>
                      <a:pPr marL="5715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100" dirty="0">
                          <a:effectLst/>
                        </a:rPr>
                        <a:t>通证化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功能开发</a:t>
                      </a:r>
                      <a:endParaRPr lang="en-US" sz="2500" dirty="0">
                        <a:effectLst/>
                      </a:endParaRPr>
                    </a:p>
                    <a:p>
                      <a:pPr marL="79375" marR="2159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在私有区块链中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79375" marR="21590" inden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1. </a:t>
                      </a:r>
                      <a:r>
                        <a:rPr lang="zh-CN" altLang="en-US" sz="2000" dirty="0">
                          <a:effectLst/>
                        </a:rPr>
                        <a:t>代币化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422275" marR="2159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>
                          <a:tab pos="308610" algn="l"/>
                        </a:tabLst>
                      </a:pPr>
                      <a:r>
                        <a:rPr lang="en-US" sz="2000" dirty="0">
                          <a:effectLst/>
                        </a:rPr>
                        <a:t>Fabric UTXO</a:t>
                      </a:r>
                      <a:r>
                        <a:rPr lang="zh-CN" altLang="en-US" sz="2000" dirty="0">
                          <a:effectLst/>
                        </a:rPr>
                        <a:t>*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zh-CN" sz="2000" dirty="0">
                          <a:effectLst/>
                        </a:rPr>
                        <a:t>代币</a:t>
                      </a:r>
                      <a:r>
                        <a:rPr lang="en-US" altLang="zh-CN" sz="2000" dirty="0">
                          <a:effectLst/>
                        </a:rPr>
                        <a:t>;</a:t>
                      </a:r>
                    </a:p>
                    <a:p>
                      <a:pPr marL="79375" marR="21590" inden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2. </a:t>
                      </a:r>
                      <a:r>
                        <a:rPr lang="zh-CN" altLang="en-US" sz="2000" dirty="0">
                          <a:effectLst/>
                        </a:rPr>
                        <a:t>”存托凭证”通证化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79375" marR="21590" inden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altLang="en-US" sz="2000" dirty="0">
                          <a:effectLst/>
                        </a:rPr>
                        <a:t>新加坡央行乌敏计划”主权债券”和</a:t>
                      </a:r>
                      <a:r>
                        <a:rPr lang="en-US" altLang="zh-CN" sz="2000" dirty="0">
                          <a:effectLst/>
                        </a:rPr>
                        <a:t>”</a:t>
                      </a:r>
                      <a:r>
                        <a:rPr lang="zh-CN" altLang="en-US" sz="2000" dirty="0">
                          <a:effectLst/>
                        </a:rPr>
                        <a:t>股权</a:t>
                      </a:r>
                      <a:r>
                        <a:rPr lang="en-US" altLang="zh-CN" sz="2000" dirty="0">
                          <a:effectLst/>
                        </a:rPr>
                        <a:t>”</a:t>
                      </a:r>
                      <a:r>
                        <a:rPr lang="zh-CN" altLang="en-US" sz="2000" dirty="0">
                          <a:effectLst/>
                        </a:rPr>
                        <a:t>通证化</a:t>
                      </a:r>
                    </a:p>
                    <a:p>
                      <a:pPr marL="79375" marR="21590" inden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308610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en-US" sz="2000" dirty="0">
                          <a:effectLst/>
                        </a:rPr>
                        <a:t>R3</a:t>
                      </a:r>
                      <a:r>
                        <a:rPr lang="zh-CN" sz="2000" dirty="0">
                          <a:effectLst/>
                        </a:rPr>
                        <a:t>将支持</a:t>
                      </a:r>
                      <a:r>
                        <a:rPr lang="zh-CN" altLang="en-US" sz="2000" dirty="0">
                          <a:effectLst/>
                        </a:rPr>
                        <a:t>代币</a:t>
                      </a:r>
                      <a:r>
                        <a:rPr lang="en-US" altLang="zh-CN" sz="2000" dirty="0">
                          <a:effectLst/>
                        </a:rPr>
                        <a:t>XRP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功能开发</a:t>
                      </a:r>
                      <a:endParaRPr lang="en-US" sz="2500" dirty="0">
                        <a:effectLst/>
                      </a:endParaRPr>
                    </a:p>
                    <a:p>
                      <a:pPr marL="79375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在私有区块链中，企业</a:t>
                      </a:r>
                      <a:r>
                        <a:rPr lang="zh-CN" altLang="en-US" sz="2000" dirty="0">
                          <a:effectLst/>
                        </a:rPr>
                        <a:t>代币化和通证化</a:t>
                      </a:r>
                      <a:endParaRPr lang="en-US" sz="2500" dirty="0">
                        <a:effectLst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500" dirty="0">
                        <a:effectLst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</a:rPr>
                        <a:t>应用</a:t>
                      </a:r>
                      <a:endParaRPr lang="en-US" sz="2500" dirty="0">
                        <a:effectLst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</a:rPr>
                        <a:t>区块链上的资产</a:t>
                      </a:r>
                      <a:r>
                        <a:rPr lang="zh-CN" altLang="en-US" sz="2000" dirty="0">
                          <a:effectLst/>
                        </a:rPr>
                        <a:t>通证</a:t>
                      </a:r>
                      <a:r>
                        <a:rPr lang="zh-CN" sz="2000" dirty="0">
                          <a:effectLst/>
                        </a:rPr>
                        <a:t>化</a:t>
                      </a:r>
                      <a:r>
                        <a:rPr lang="en-US" altLang="zh-CN" sz="2000" dirty="0">
                          <a:effectLst/>
                        </a:rPr>
                        <a:t>,</a:t>
                      </a:r>
                      <a:r>
                        <a:rPr lang="zh-CN" altLang="en-US" sz="2000" dirty="0">
                          <a:effectLst/>
                        </a:rPr>
                        <a:t> 即时结算和付款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u="sng" dirty="0">
                          <a:effectLst/>
                          <a:latin typeface="+mn-ea"/>
                          <a:ea typeface="+mn-ea"/>
                        </a:rPr>
                        <a:t>功能开发</a:t>
                      </a: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与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</a:rPr>
                        <a:t>IoT, AI, 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大数据互通性</a:t>
                      </a:r>
                      <a:endParaRPr lang="en-US" altLang="zh-CN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zh-CN" altLang="en-US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u="sng" dirty="0">
                          <a:effectLst/>
                          <a:latin typeface="+mn-ea"/>
                          <a:ea typeface="+mn-ea"/>
                        </a:rPr>
                        <a:t>应用</a:t>
                      </a: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与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</a:rPr>
                        <a:t>IoT, AI, 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大数据结合</a:t>
                      </a:r>
                      <a:endParaRPr lang="en-US" altLang="zh-CN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en-US" altLang="zh-CN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en-US" altLang="zh-CN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7937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3849181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1CD9EA34-5411-43F8-B0DA-77E49DD01855}"/>
              </a:ext>
            </a:extLst>
          </p:cNvPr>
          <p:cNvSpPr/>
          <p:nvPr/>
        </p:nvSpPr>
        <p:spPr>
          <a:xfrm>
            <a:off x="1219712" y="5922146"/>
            <a:ext cx="98425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1:</a:t>
            </a:r>
            <a:r>
              <a:rPr lang="zh-CN" altLang="en-US" sz="1600" dirty="0"/>
              <a:t> </a:t>
            </a:r>
            <a:r>
              <a:rPr lang="en-US" sz="1600" dirty="0">
                <a:hlinkClick r:id="rId2"/>
              </a:rPr>
              <a:t>https://jira.hyperledger.org/browse/FAB-11144</a:t>
            </a:r>
            <a:endParaRPr lang="en-US" sz="1600" dirty="0"/>
          </a:p>
          <a:p>
            <a:r>
              <a:rPr lang="en-US" sz="1600" dirty="0"/>
              <a:t>2:  </a:t>
            </a:r>
            <a:r>
              <a:rPr lang="en-US" sz="1600" dirty="0">
                <a:hlinkClick r:id="rId3"/>
              </a:rPr>
              <a:t>http://www.mas.gov.sg/~/media/ProjectUbin/Project%20Ubin%20%20SGD%20on%20Distributed%20Ledger.pdf</a:t>
            </a:r>
            <a:r>
              <a:rPr lang="en-US" sz="1600" dirty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80183" y="6479542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28932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8C2BAC-EAB5-4EC7-BC98-57FBAF918F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828511"/>
              </p:ext>
            </p:extLst>
          </p:nvPr>
        </p:nvGraphicFramePr>
        <p:xfrm>
          <a:off x="79355" y="77628"/>
          <a:ext cx="12033287" cy="66135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3352">
                  <a:extLst>
                    <a:ext uri="{9D8B030D-6E8A-4147-A177-3AD203B41FA5}">
                      <a16:colId xmlns:a16="http://schemas.microsoft.com/office/drawing/2014/main" val="311792864"/>
                    </a:ext>
                  </a:extLst>
                </a:gridCol>
                <a:gridCol w="4647202">
                  <a:extLst>
                    <a:ext uri="{9D8B030D-6E8A-4147-A177-3AD203B41FA5}">
                      <a16:colId xmlns:a16="http://schemas.microsoft.com/office/drawing/2014/main" val="4123941237"/>
                    </a:ext>
                  </a:extLst>
                </a:gridCol>
                <a:gridCol w="4171612">
                  <a:extLst>
                    <a:ext uri="{9D8B030D-6E8A-4147-A177-3AD203B41FA5}">
                      <a16:colId xmlns:a16="http://schemas.microsoft.com/office/drawing/2014/main" val="2232734028"/>
                    </a:ext>
                  </a:extLst>
                </a:gridCol>
                <a:gridCol w="1991121">
                  <a:extLst>
                    <a:ext uri="{9D8B030D-6E8A-4147-A177-3AD203B41FA5}">
                      <a16:colId xmlns:a16="http://schemas.microsoft.com/office/drawing/2014/main" val="3937492301"/>
                    </a:ext>
                  </a:extLst>
                </a:gridCol>
              </a:tblGrid>
              <a:tr h="307690">
                <a:tc gridSpan="4">
                  <a:txBody>
                    <a:bodyPr/>
                    <a:lstStyle/>
                    <a:p>
                      <a:pPr marL="0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安全与隐私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292067"/>
                  </a:ext>
                </a:extLst>
              </a:tr>
              <a:tr h="1617979">
                <a:tc>
                  <a:txBody>
                    <a:bodyPr/>
                    <a:lstStyle/>
                    <a:p>
                      <a:pPr marL="5715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Microsoft YaHei" panose="020B0503020204020204" pitchFamily="34" charset="-122"/>
                        </a:rPr>
                        <a:t>网络安全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971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zh-CN" alt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终端用户安全性</a:t>
                      </a:r>
                    </a:p>
                    <a:p>
                      <a:pPr marL="25971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软件钱包</a:t>
                      </a:r>
                    </a:p>
                    <a:p>
                      <a:pPr marL="25971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zh-CN" alt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硬件钱包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网络安全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基于硬件的可信赖操作环境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937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8610" algn="l"/>
                        </a:tabLst>
                      </a:pPr>
                      <a:r>
                        <a:rPr lang="zh-CN" sz="2000" u="sng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网络安全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侧链安全</a:t>
                      </a:r>
                      <a:endParaRPr lang="en-US" altLang="zh-CN" sz="2000" dirty="0"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201930" lvl="0" indent="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4756287"/>
                  </a:ext>
                </a:extLst>
              </a:tr>
              <a:tr h="1845175">
                <a:tc>
                  <a:txBody>
                    <a:bodyPr/>
                    <a:lstStyle/>
                    <a:p>
                      <a:pPr marL="5715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latin typeface="Microsoft YaHei"/>
                          <a:ea typeface="Arial" panose="020B0604020202020204" pitchFamily="34" charset="0"/>
                          <a:cs typeface="Microsoft YaHei" panose="020B0503020204020204" pitchFamily="34" charset="-122"/>
                        </a:rPr>
                        <a:t>安全架构</a:t>
                      </a:r>
                      <a:r>
                        <a:rPr lang="en-US" sz="2000" b="1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/</a:t>
                      </a:r>
                      <a:r>
                        <a:rPr lang="en-US" sz="2000" b="1" dirty="0" err="1">
                          <a:effectLst/>
                          <a:latin typeface="Microsoft YaHei"/>
                          <a:ea typeface="Arial" panose="020B0604020202020204" pitchFamily="34" charset="0"/>
                          <a:cs typeface="Microsoft YaHei" panose="020B0503020204020204" pitchFamily="34" charset="-122"/>
                        </a:rPr>
                        <a:t>指南</a:t>
                      </a:r>
                      <a:endParaRPr lang="en-SG" sz="2000" dirty="0" err="1">
                        <a:effectLst/>
                        <a:latin typeface="Microsoft YaHei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8610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出现以下情况：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区块链应用</a:t>
                      </a:r>
                      <a:r>
                        <a:rPr lang="en-US" sz="2000" dirty="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 </a:t>
                      </a:r>
                      <a:r>
                        <a:rPr lang="ja-JP" altLang="en-US" sz="200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硬化</a:t>
                      </a:r>
                      <a:r>
                        <a:rPr lang="en-US" sz="2000" dirty="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Hardening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指南</a:t>
                      </a:r>
                      <a:endParaRPr lang="en-SG" sz="2000">
                        <a:effectLst/>
                        <a:latin typeface="Arial"/>
                        <a:ea typeface="Microsoft YaHei"/>
                        <a:cs typeface="Times New Roman" panose="02020603050405020304" pitchFamily="18" charset="0"/>
                      </a:endParaRPr>
                    </a:p>
                    <a:p>
                      <a:pPr marL="74295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渗透性测试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区块链安全框架，例如数字资产钱包安全框架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Microsoft YaHei" panose="020B0503020204020204" pitchFamily="34" charset="-122"/>
                        </a:rPr>
                        <a:t>区块链安全框架与指南</a:t>
                      </a:r>
                      <a:r>
                        <a:rPr lang="en-US" altLang="zh-CN" sz="2000" dirty="0">
                          <a:effectLst/>
                          <a:latin typeface="Microsoft YaHei"/>
                          <a:ea typeface="Microsoft YaHei"/>
                          <a:cs typeface="Microsoft YaHei" panose="020B0503020204020204" pitchFamily="34" charset="-122"/>
                        </a:rPr>
                        <a:t> </a:t>
                      </a:r>
                      <a:r>
                        <a:rPr lang="en-US" altLang="zh-CN" sz="2000" dirty="0" err="1">
                          <a:effectLst/>
                          <a:latin typeface="Microsoft YaHei"/>
                          <a:ea typeface="Microsoft YaHei"/>
                          <a:cs typeface="Microsoft YaHei" panose="020B0503020204020204" pitchFamily="34" charset="-122"/>
                        </a:rPr>
                        <a:t>硬化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Microsoft YaHei" panose="020B0503020204020204" pitchFamily="34" charset="-122"/>
                        </a:rPr>
                        <a:t>(Hardening)</a:t>
                      </a:r>
                      <a:endParaRPr lang="en-SG" sz="2000" dirty="0">
                        <a:effectLst/>
                        <a:latin typeface="Microsoft YaHei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区块链安全分析与测试工具，如，渗透性测试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商业化区块链安全服务，如审计服务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59715" marR="20193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80318009"/>
                  </a:ext>
                </a:extLst>
              </a:tr>
              <a:tr h="1845175">
                <a:tc>
                  <a:txBody>
                    <a:bodyPr/>
                    <a:lstStyle/>
                    <a:p>
                      <a:pPr marL="5715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Microsoft YaHei" panose="020B0503020204020204" pitchFamily="34" charset="-122"/>
                        </a:rPr>
                        <a:t>隐私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159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以太坊于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2017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年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9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月实现的 </a:t>
                      </a:r>
                      <a:r>
                        <a:rPr lang="en-US" sz="2000" dirty="0" err="1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zk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-SNARKS， STARKS</a:t>
                      </a:r>
                      <a:endParaRPr lang="en-SG" sz="2000" dirty="0">
                        <a:effectLst/>
                        <a:latin typeface="Arial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2159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环形签名于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2017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年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1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月作为可选功能被引入</a:t>
                      </a:r>
                      <a:r>
                        <a:rPr lang="en-US" sz="2000" dirty="0" err="1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Monero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，并于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2017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年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9</a:t>
                      </a:r>
                      <a:r>
                        <a:rPr lang="zh-CN" sz="2000">
                          <a:effectLst/>
                          <a:latin typeface="Arial"/>
                          <a:ea typeface="Microsoft YaHei"/>
                          <a:cs typeface="Times New Roman"/>
                        </a:rPr>
                        <a:t>月强制使用 </a:t>
                      </a:r>
                      <a:endParaRPr lang="en-SG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err="1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zk</a:t>
                      </a:r>
                      <a:r>
                        <a:rPr lang="en-US" sz="2000" dirty="0">
                          <a:effectLst/>
                          <a:latin typeface="Microsoft YaHei"/>
                          <a:ea typeface="Arial" panose="020B0604020202020204" pitchFamily="34" charset="0"/>
                          <a:cs typeface="Times New Roman"/>
                        </a:rPr>
                        <a:t>-SNARKS， STARKS</a:t>
                      </a:r>
                      <a:endParaRPr lang="en-SG" sz="2000" dirty="0">
                        <a:effectLst/>
                        <a:latin typeface="Arial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环形签名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秘密共享、门限秘密共享、安全多方计算</a:t>
                      </a: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(MPC) 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侧链隐私</a:t>
                      </a:r>
                      <a:endParaRPr lang="en-US" altLang="zh-CN" sz="2000" dirty="0"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201930" lvl="0" indent="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08562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0195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C3E80F5-9885-4F91-97B4-7509FDB22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69065"/>
              </p:ext>
            </p:extLst>
          </p:nvPr>
        </p:nvGraphicFramePr>
        <p:xfrm>
          <a:off x="477013" y="480060"/>
          <a:ext cx="11237975" cy="5897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3087">
                  <a:extLst>
                    <a:ext uri="{9D8B030D-6E8A-4147-A177-3AD203B41FA5}">
                      <a16:colId xmlns:a16="http://schemas.microsoft.com/office/drawing/2014/main" val="1278029306"/>
                    </a:ext>
                  </a:extLst>
                </a:gridCol>
                <a:gridCol w="4675441">
                  <a:extLst>
                    <a:ext uri="{9D8B030D-6E8A-4147-A177-3AD203B41FA5}">
                      <a16:colId xmlns:a16="http://schemas.microsoft.com/office/drawing/2014/main" val="1408983571"/>
                    </a:ext>
                  </a:extLst>
                </a:gridCol>
                <a:gridCol w="2520672">
                  <a:extLst>
                    <a:ext uri="{9D8B030D-6E8A-4147-A177-3AD203B41FA5}">
                      <a16:colId xmlns:a16="http://schemas.microsoft.com/office/drawing/2014/main" val="155327761"/>
                    </a:ext>
                  </a:extLst>
                </a:gridCol>
                <a:gridCol w="2548775">
                  <a:extLst>
                    <a:ext uri="{9D8B030D-6E8A-4147-A177-3AD203B41FA5}">
                      <a16:colId xmlns:a16="http://schemas.microsoft.com/office/drawing/2014/main" val="4088499804"/>
                    </a:ext>
                  </a:extLst>
                </a:gridCol>
              </a:tblGrid>
              <a:tr h="532448">
                <a:tc gridSpan="4">
                  <a:txBody>
                    <a:bodyPr/>
                    <a:lstStyle/>
                    <a:p>
                      <a:pPr marR="343535"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zh-CN" sz="2000" b="1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Microsoft YaHei" panose="020B0503020204020204" pitchFamily="34" charset="-122"/>
                        </a:rPr>
                        <a:t>智能合约</a:t>
                      </a:r>
                      <a:endParaRPr lang="en-SG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23024"/>
                  </a:ext>
                </a:extLst>
              </a:tr>
              <a:tr h="2170747">
                <a:tc>
                  <a:txBody>
                    <a:bodyPr/>
                    <a:lstStyle/>
                    <a:p>
                      <a:pPr marL="5715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代码实现</a:t>
                      </a:r>
                      <a:endParaRPr lang="en-SG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159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逐渐出现简化智能合约编程的工具，例如</a:t>
                      </a:r>
                      <a:r>
                        <a:rPr lang="en-US" sz="2000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Vyper</a:t>
                      </a: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2000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EtherScripter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图形智能合约编辑器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认知型智能合约</a:t>
                      </a:r>
                      <a:endParaRPr lang="en-US" altLang="zh-CN" sz="2000" dirty="0"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201930" lvl="0" indent="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</a:pP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31375409"/>
                  </a:ext>
                </a:extLst>
              </a:tr>
              <a:tr h="3194685">
                <a:tc>
                  <a:txBody>
                    <a:bodyPr/>
                    <a:lstStyle/>
                    <a:p>
                      <a:pPr marL="5715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安全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159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智能合约安全分析研究与工具，例如：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en-US" sz="2000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Oyente</a:t>
                      </a: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 (2016)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</a:tabLst>
                      </a:pPr>
                      <a:r>
                        <a:rPr lang="en-US" sz="2000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Maian</a:t>
                      </a: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 (2018)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en-US" sz="2000" dirty="0" err="1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Mythril</a:t>
                      </a: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 (2017)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83565" algn="l"/>
                        </a:tabLst>
                      </a:pPr>
                      <a:r>
                        <a:rPr lang="en-US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Zeus (2018)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5461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智能合约安全分析，例如：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框架与指南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分析工具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201930" lvl="0" indent="-342900">
                        <a:lnSpc>
                          <a:spcPct val="130000"/>
                        </a:lnSpc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商业化的服务，如审计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59715" marR="201930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fr-CA" sz="2000" dirty="0">
                          <a:effectLst/>
                          <a:latin typeface="Microsoft YaHei" panose="020B0503020204020204" pitchFamily="34" charset="-122"/>
                          <a:ea typeface="Arial" panose="020B060402020202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SG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66523264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037175" y="6433304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29367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DC0794-078D-47A9-BDAE-00C260D262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311701"/>
              </p:ext>
            </p:extLst>
          </p:nvPr>
        </p:nvGraphicFramePr>
        <p:xfrm>
          <a:off x="477010" y="480060"/>
          <a:ext cx="11237978" cy="5897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0730">
                  <a:extLst>
                    <a:ext uri="{9D8B030D-6E8A-4147-A177-3AD203B41FA5}">
                      <a16:colId xmlns:a16="http://schemas.microsoft.com/office/drawing/2014/main" val="3486266188"/>
                    </a:ext>
                  </a:extLst>
                </a:gridCol>
                <a:gridCol w="4854202">
                  <a:extLst>
                    <a:ext uri="{9D8B030D-6E8A-4147-A177-3AD203B41FA5}">
                      <a16:colId xmlns:a16="http://schemas.microsoft.com/office/drawing/2014/main" val="4078990406"/>
                    </a:ext>
                  </a:extLst>
                </a:gridCol>
                <a:gridCol w="2874324">
                  <a:extLst>
                    <a:ext uri="{9D8B030D-6E8A-4147-A177-3AD203B41FA5}">
                      <a16:colId xmlns:a16="http://schemas.microsoft.com/office/drawing/2014/main" val="1056552474"/>
                    </a:ext>
                  </a:extLst>
                </a:gridCol>
                <a:gridCol w="2868722">
                  <a:extLst>
                    <a:ext uri="{9D8B030D-6E8A-4147-A177-3AD203B41FA5}">
                      <a16:colId xmlns:a16="http://schemas.microsoft.com/office/drawing/2014/main" val="898916712"/>
                    </a:ext>
                  </a:extLst>
                </a:gridCol>
              </a:tblGrid>
              <a:tr h="5852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类型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短期（今后</a:t>
                      </a:r>
                      <a:r>
                        <a:rPr lang="en-US" sz="2000">
                          <a:effectLst/>
                        </a:rPr>
                        <a:t>2</a:t>
                      </a:r>
                      <a:r>
                        <a:rPr lang="zh-CN" sz="2000">
                          <a:effectLst/>
                        </a:rPr>
                        <a:t>年）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9685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中期（未来</a:t>
                      </a:r>
                      <a:r>
                        <a:rPr lang="en-US" sz="2000">
                          <a:effectLst/>
                        </a:rPr>
                        <a:t>3-5</a:t>
                      </a:r>
                      <a:r>
                        <a:rPr lang="zh-CN" sz="2000">
                          <a:effectLst/>
                        </a:rPr>
                        <a:t>年）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7345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长期（</a:t>
                      </a:r>
                      <a:r>
                        <a:rPr lang="en-US" sz="2000">
                          <a:effectLst/>
                        </a:rPr>
                        <a:t>5</a:t>
                      </a:r>
                      <a:r>
                        <a:rPr lang="zh-CN" sz="2000">
                          <a:effectLst/>
                        </a:rPr>
                        <a:t>年后）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6080526"/>
                  </a:ext>
                </a:extLst>
              </a:tr>
              <a:tr h="585286">
                <a:tc gridSpan="4">
                  <a:txBody>
                    <a:bodyPr/>
                    <a:lstStyle/>
                    <a:p>
                      <a:pPr marL="0" marR="343535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智能合约（续）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731047"/>
                  </a:ext>
                </a:extLst>
              </a:tr>
              <a:tr h="2926429">
                <a:tc>
                  <a:txBody>
                    <a:bodyPr/>
                    <a:lstStyle/>
                    <a:p>
                      <a:pPr marL="5715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隐私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 dirty="0">
                          <a:effectLst/>
                        </a:rPr>
                        <a:t>隐私保护型智能合约，例如：</a:t>
                      </a:r>
                      <a:endParaRPr lang="en-US" sz="2000" dirty="0">
                        <a:effectLst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</a:tabLst>
                      </a:pPr>
                      <a:r>
                        <a:rPr lang="en-US" sz="2000" dirty="0">
                          <a:effectLst/>
                        </a:rPr>
                        <a:t>Hawk (2016)</a:t>
                      </a: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Ekiden</a:t>
                      </a:r>
                      <a:r>
                        <a:rPr lang="en-US" sz="2000" dirty="0">
                          <a:effectLst/>
                        </a:rPr>
                        <a:t> (2018)</a:t>
                      </a:r>
                    </a:p>
                    <a:p>
                      <a:pPr marL="342900" marR="201930" lvl="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Enigma </a:t>
                      </a:r>
                      <a:r>
                        <a:rPr lang="zh-CN" sz="2000" dirty="0">
                          <a:effectLst/>
                        </a:rPr>
                        <a:t>秘密合同 </a:t>
                      </a:r>
                      <a:r>
                        <a:rPr lang="en-US" sz="2000" dirty="0">
                          <a:effectLst/>
                        </a:rPr>
                        <a:t>(</a:t>
                      </a:r>
                      <a:r>
                        <a:rPr lang="zh-CN" sz="2000" dirty="0">
                          <a:effectLst/>
                        </a:rPr>
                        <a:t>于</a:t>
                      </a:r>
                      <a:r>
                        <a:rPr lang="en-US" sz="2000" dirty="0">
                          <a:effectLst/>
                        </a:rPr>
                        <a:t>2018</a:t>
                      </a:r>
                      <a:r>
                        <a:rPr lang="zh-CN" sz="2000" dirty="0">
                          <a:effectLst/>
                        </a:rPr>
                        <a:t>年的</a:t>
                      </a:r>
                      <a:r>
                        <a:rPr lang="en-US" sz="2000" dirty="0">
                          <a:effectLst/>
                        </a:rPr>
                        <a:t>1.0</a:t>
                      </a:r>
                      <a:r>
                        <a:rPr lang="zh-CN" sz="2000" dirty="0">
                          <a:effectLst/>
                        </a:rPr>
                        <a:t>版本以及于</a:t>
                      </a:r>
                      <a:r>
                        <a:rPr lang="en-US" sz="2000" dirty="0">
                          <a:effectLst/>
                        </a:rPr>
                        <a:t>2019</a:t>
                      </a:r>
                      <a:r>
                        <a:rPr lang="zh-CN" sz="2000" dirty="0">
                          <a:effectLst/>
                        </a:rPr>
                        <a:t>年的</a:t>
                      </a:r>
                      <a:r>
                        <a:rPr lang="en-US" sz="2000" dirty="0">
                          <a:effectLst/>
                        </a:rPr>
                        <a:t>2.0</a:t>
                      </a:r>
                      <a:r>
                        <a:rPr lang="zh-CN" sz="2000" dirty="0">
                          <a:effectLst/>
                        </a:rPr>
                        <a:t>版本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</a:rPr>
                        <a:t>隐私保护型智能合约协议与平台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5971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56216360"/>
                  </a:ext>
                </a:extLst>
              </a:tr>
              <a:tr h="1800879">
                <a:tc>
                  <a:txBody>
                    <a:bodyPr/>
                    <a:lstStyle/>
                    <a:p>
                      <a:pPr marL="5715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性能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</a:rPr>
                        <a:t>智能合约优化审查服务 —— 内置到一些智能合约安全审计服务中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</a:pPr>
                      <a:r>
                        <a:rPr lang="zh-CN" sz="2000">
                          <a:effectLst/>
                        </a:rPr>
                        <a:t>智能合约优化</a:t>
                      </a:r>
                      <a:endParaRPr lang="en-US" sz="2000">
                        <a:effectLst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zh-CN" sz="2000">
                          <a:effectLst/>
                        </a:rPr>
                        <a:t>优化工具</a:t>
                      </a:r>
                      <a:endParaRPr lang="en-US" sz="2000">
                        <a:effectLst/>
                      </a:endParaRPr>
                    </a:p>
                    <a:p>
                      <a:pPr marL="742950" marR="201930" lvl="1" indent="-28575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548640" algn="l"/>
                          <a:tab pos="549275" algn="l"/>
                        </a:tabLst>
                      </a:pPr>
                      <a:r>
                        <a:rPr lang="zh-CN" sz="2000">
                          <a:effectLst/>
                        </a:rPr>
                        <a:t>商业化服务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</a:rPr>
                        <a:t>分布式信任</a:t>
                      </a:r>
                      <a:endParaRPr lang="en-US" altLang="zh-CN" sz="2000" baseline="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. </a:t>
                      </a:r>
                      <a:r>
                        <a:rPr lang="zh-CN" altLang="en-US" sz="2000" baseline="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分布式隐私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259715" marR="20193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997637492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968282" y="6433304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961255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1315" y="338123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zh-CN" altLang="en-US">
                <a:ea typeface="等线 Light"/>
              </a:rPr>
              <a:t>旧经济的价值观</a:t>
            </a:r>
            <a:br>
              <a:rPr lang="en-US" altLang="zh-CN" dirty="0"/>
            </a:br>
            <a:r>
              <a:rPr lang="zh-CN" altLang="en-US" sz="4900">
                <a:ea typeface="等线 Light"/>
              </a:rPr>
              <a:t>无用武之地！</a:t>
            </a:r>
            <a:br>
              <a:rPr lang="zh-CN" altLang="en-US" sz="4900" dirty="0">
                <a:ea typeface="等线 Light"/>
                <a:cs typeface="Calibri Light"/>
              </a:rPr>
            </a:br>
            <a:br>
              <a:rPr lang="en-US" altLang="zh-CN" dirty="0"/>
            </a:br>
            <a:r>
              <a:rPr lang="zh-CN" altLang="en-US">
                <a:ea typeface="等线 Light"/>
              </a:rPr>
              <a:t>通证无法排除人性</a:t>
            </a:r>
            <a:br>
              <a:rPr lang="zh-CN" altLang="en-US" dirty="0">
                <a:ea typeface="等线 Light"/>
                <a:cs typeface="Calibri Light"/>
              </a:rPr>
            </a:br>
            <a:br>
              <a:rPr lang="zh-CN" altLang="en-US" dirty="0"/>
            </a:br>
            <a:r>
              <a:rPr lang="zh-CN" altLang="en-US" sz="4900" b="1">
                <a:ea typeface="等线 Light"/>
              </a:rPr>
              <a:t>必须以人为本！</a:t>
            </a:r>
            <a:br>
              <a:rPr lang="en-US" altLang="zh-CN" sz="4900" b="1" dirty="0"/>
            </a:br>
            <a:br>
              <a:rPr lang="en-US" altLang="zh-CN" sz="4900" dirty="0"/>
            </a:br>
            <a:r>
              <a:rPr lang="zh-CN" altLang="en-US" sz="4900" b="1">
                <a:ea typeface="等线 Light"/>
              </a:rPr>
              <a:t>人的隐私与独立性</a:t>
            </a:r>
            <a:endParaRPr lang="en-SG" sz="4900" b="1" dirty="0">
              <a:ea typeface="等线 Light"/>
              <a:cs typeface="Calibri Light" panose="020F0302020204030204"/>
            </a:endParaRPr>
          </a:p>
        </p:txBody>
      </p:sp>
      <p:sp>
        <p:nvSpPr>
          <p:cNvPr id="4" name="TextBox 3"/>
          <p:cNvSpPr txBox="1"/>
          <p:nvPr/>
        </p:nvSpPr>
        <p:spPr>
          <a:xfrm rot="20310360">
            <a:off x="325952" y="631852"/>
            <a:ext cx="2905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strike="sngStrike" dirty="0">
                <a:solidFill>
                  <a:schemeClr val="accent1">
                    <a:lumMod val="75000"/>
                  </a:schemeClr>
                </a:solidFill>
              </a:rPr>
              <a:t>Cash Flow Analysis</a:t>
            </a:r>
          </a:p>
        </p:txBody>
      </p:sp>
      <p:sp>
        <p:nvSpPr>
          <p:cNvPr id="5" name="TextBox 4"/>
          <p:cNvSpPr txBox="1"/>
          <p:nvPr/>
        </p:nvSpPr>
        <p:spPr>
          <a:xfrm rot="20139510">
            <a:off x="427802" y="2071085"/>
            <a:ext cx="1527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trike="sngStrike" dirty="0">
                <a:solidFill>
                  <a:schemeClr val="accent2"/>
                </a:solidFill>
              </a:rPr>
              <a:t>Cost </a:t>
            </a:r>
            <a:r>
              <a:rPr lang="en-US" altLang="zh-CN" sz="2800" b="1" strike="sngStrike" dirty="0">
                <a:solidFill>
                  <a:schemeClr val="accent2"/>
                </a:solidFill>
              </a:rPr>
              <a:t>Plus</a:t>
            </a:r>
            <a:endParaRPr lang="en-SG" sz="2800" b="1" strike="sngStrike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20114828">
            <a:off x="101353" y="3119627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trike="sngStrike" dirty="0">
                <a:solidFill>
                  <a:srgbClr val="00B0F0"/>
                </a:solidFill>
              </a:rPr>
              <a:t>Hedonic Price Function </a:t>
            </a:r>
            <a:endParaRPr lang="en-SG" sz="2800" b="1" strike="sngStrike" dirty="0">
              <a:solidFill>
                <a:srgbClr val="00B0F0"/>
              </a:solidFill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6120512" y="4507072"/>
            <a:ext cx="459906" cy="616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/>
          <p:cNvSpPr txBox="1"/>
          <p:nvPr/>
        </p:nvSpPr>
        <p:spPr>
          <a:xfrm rot="1363653">
            <a:off x="9252892" y="826636"/>
            <a:ext cx="2274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strike="sngStrike" dirty="0">
                <a:solidFill>
                  <a:srgbClr val="FFC000"/>
                </a:solidFill>
              </a:rPr>
              <a:t>Store of Value</a:t>
            </a:r>
            <a:endParaRPr lang="en-SG" sz="2800" b="1" strike="sngStrike" dirty="0">
              <a:solidFill>
                <a:srgbClr val="FFC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80012" y="5886345"/>
            <a:ext cx="9526390" cy="107721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Inclusiveness, Privacy Protection and Distributed Trust!</a:t>
            </a:r>
            <a:endParaRPr lang="en-SG" sz="3200" b="1" dirty="0">
              <a:solidFill>
                <a:schemeClr val="accent1">
                  <a:lumMod val="75000"/>
                </a:schemeClr>
              </a:solidFill>
              <a:cs typeface="Calibri" panose="020F0502020204030204"/>
            </a:endParaRPr>
          </a:p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cs typeface="Calibri"/>
              </a:rPr>
              <a:t>To Complete and Not to Compete!</a:t>
            </a:r>
          </a:p>
        </p:txBody>
      </p:sp>
      <p:sp>
        <p:nvSpPr>
          <p:cNvPr id="9" name="TextBox 8"/>
          <p:cNvSpPr txBox="1"/>
          <p:nvPr/>
        </p:nvSpPr>
        <p:spPr>
          <a:xfrm rot="1457044">
            <a:off x="9335888" y="2211675"/>
            <a:ext cx="2016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trike="sngStrike" dirty="0">
                <a:solidFill>
                  <a:srgbClr val="00B050"/>
                </a:solidFill>
              </a:rPr>
              <a:t>Utility Value</a:t>
            </a:r>
            <a:endParaRPr lang="en-SG" sz="2800" b="1" strike="sngStrike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1385032">
            <a:off x="9630959" y="3657600"/>
            <a:ext cx="2128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trike="sngStrike" dirty="0">
                <a:solidFill>
                  <a:srgbClr val="7030A0"/>
                </a:solidFill>
              </a:rPr>
              <a:t>Option Value</a:t>
            </a:r>
            <a:endParaRPr lang="en-SG" sz="2800" b="1" strike="sngStrike" dirty="0">
              <a:solidFill>
                <a:srgbClr val="7030A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217966">
            <a:off x="8182830" y="4779475"/>
            <a:ext cx="4043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trike="sngStrike" dirty="0">
                <a:solidFill>
                  <a:srgbClr val="C00000"/>
                </a:solidFill>
              </a:rPr>
              <a:t>Quantity Theory of Money</a:t>
            </a:r>
            <a:endParaRPr lang="en-SG" sz="2800" strike="sngStrike" dirty="0">
              <a:solidFill>
                <a:srgbClr val="C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100925">
            <a:off x="670921" y="4999441"/>
            <a:ext cx="2393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trike="sngStrike" dirty="0">
                <a:solidFill>
                  <a:srgbClr val="C00000"/>
                </a:solidFill>
              </a:rPr>
              <a:t>Metcalfe’s Law</a:t>
            </a:r>
            <a:endParaRPr lang="en-SG" sz="2800" b="1" strike="sngStrik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539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b="1" dirty="0"/>
              <a:t>区块链价值观 </a:t>
            </a:r>
            <a:endParaRPr lang="en-SG" sz="5400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01BABB2-047B-4EAC-8013-715CBF98A5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3234386"/>
              </p:ext>
            </p:extLst>
          </p:nvPr>
        </p:nvGraphicFramePr>
        <p:xfrm>
          <a:off x="1039368" y="1486107"/>
          <a:ext cx="10515600" cy="494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993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835818" y="2062713"/>
            <a:ext cx="6105194" cy="2031055"/>
          </a:xfrm>
        </p:spPr>
        <p:txBody>
          <a:bodyPr>
            <a:noAutofit/>
          </a:bodyPr>
          <a:lstStyle/>
          <a:p>
            <a:r>
              <a:rPr lang="zh-CN" altLang="en-US" sz="4000" b="1">
                <a:solidFill>
                  <a:schemeClr val="bg1"/>
                </a:solidFill>
                <a:ea typeface="等线 Light"/>
              </a:rPr>
              <a:t>价值在于人为的</a:t>
            </a:r>
            <a:r>
              <a:rPr lang="en-US" altLang="zh-CN" sz="4000" b="1" dirty="0">
                <a:solidFill>
                  <a:schemeClr val="bg1"/>
                </a:solidFill>
                <a:ea typeface="等线 Light"/>
              </a:rPr>
              <a:t>3H’s</a:t>
            </a:r>
            <a:br>
              <a:rPr lang="en-US" altLang="zh-CN" sz="4000" b="1" dirty="0">
                <a:solidFill>
                  <a:schemeClr val="bg1"/>
                </a:solidFill>
              </a:rPr>
            </a:br>
            <a:br>
              <a:rPr lang="en-US" altLang="zh-CN" sz="4800" dirty="0">
                <a:solidFill>
                  <a:srgbClr val="FFFFFF"/>
                </a:solidFill>
              </a:rPr>
            </a:br>
            <a:r>
              <a:rPr lang="zh-CN" altLang="en-US" sz="4800" b="1">
                <a:solidFill>
                  <a:srgbClr val="FFFFFF"/>
                </a:solidFill>
                <a:ea typeface="等线 Light"/>
              </a:rPr>
              <a:t>互汇，互惠， 互慧</a:t>
            </a:r>
            <a:br>
              <a:rPr lang="en-US" altLang="zh-CN" sz="4800" dirty="0">
                <a:solidFill>
                  <a:srgbClr val="FFFFFF"/>
                </a:solidFill>
              </a:rPr>
            </a:br>
            <a:endParaRPr lang="en-SG" sz="4800" dirty="0">
              <a:solidFill>
                <a:srgbClr val="FFFFFF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950118" y="3693718"/>
            <a:ext cx="6467144" cy="1444079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zh-CN" altLang="en-US" sz="9600" dirty="0">
              <a:solidFill>
                <a:srgbClr val="FFFFFF"/>
              </a:solidFill>
              <a:ea typeface="等线"/>
              <a:cs typeface="Calibri"/>
            </a:endParaRPr>
          </a:p>
          <a:p>
            <a:endParaRPr lang="zh-CN" altLang="en-US" sz="9600" dirty="0">
              <a:solidFill>
                <a:srgbClr val="FFFFFF"/>
              </a:solidFill>
              <a:latin typeface="LiSu"/>
              <a:ea typeface="LiSu"/>
              <a:cs typeface="Calibri"/>
            </a:endParaRPr>
          </a:p>
          <a:p>
            <a:endParaRPr lang="zh-CN" altLang="en-US" dirty="0">
              <a:solidFill>
                <a:srgbClr val="FFFFFF"/>
              </a:solidFill>
              <a:ea typeface="等线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294AB9-3B84-46A1-AB93-B02F91025589}"/>
              </a:ext>
            </a:extLst>
          </p:cNvPr>
          <p:cNvSpPr txBox="1"/>
          <p:nvPr/>
        </p:nvSpPr>
        <p:spPr>
          <a:xfrm>
            <a:off x="4185356" y="4168775"/>
            <a:ext cx="44196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600">
                <a:solidFill>
                  <a:schemeClr val="bg1"/>
                </a:solidFill>
                <a:ea typeface="游ゴシック"/>
                <a:cs typeface="Calibri"/>
              </a:rPr>
              <a:t>无域， 无我， 无邪</a:t>
            </a:r>
            <a:endParaRPr lang="en-US" altLang="ja-JP">
              <a:solidFill>
                <a:schemeClr val="bg1"/>
              </a:solidFill>
              <a:ea typeface="游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9883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107802"/>
            <a:ext cx="1220858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声 明 与 致 谢 </a:t>
            </a:r>
            <a:endParaRPr lang="en-US" altLang="zh-CN" sz="3200" b="1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defTabSz="609585"/>
            <a:endParaRPr lang="en-US" sz="2400" b="1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 defTabSz="609585"/>
            <a:r>
              <a:rPr lang="zh-CN" altLang="en-US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感谢巴比特 ，感谢杭州金融办。</a:t>
            </a:r>
          </a:p>
          <a:p>
            <a:pPr algn="ctr" defTabSz="609585"/>
            <a:r>
              <a:rPr lang="zh-CN" altLang="en-US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感谢 </a:t>
            </a:r>
            <a:r>
              <a:rPr lang="en-US" altLang="zh-CN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IMDA</a:t>
            </a:r>
            <a:r>
              <a:rPr lang="zh-CN" altLang="en-US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（新加坡信息通信媒体发展管理局）提供的公开数据和材料。</a:t>
            </a:r>
          </a:p>
          <a:p>
            <a:pPr algn="ctr" defTabSz="609585"/>
            <a:endParaRPr lang="en-US" altLang="zh-CN" sz="2400" b="1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 defTabSz="609585"/>
            <a:r>
              <a:rPr lang="zh-CN" altLang="en-US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此演讲文稿的意见与观点不代表 </a:t>
            </a:r>
            <a:r>
              <a:rPr lang="en-US" altLang="zh-CN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IMDA </a:t>
            </a:r>
            <a:r>
              <a:rPr lang="zh-CN" altLang="en-US" sz="24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或任何组织。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84" t="14794" r="84" b="33051"/>
          <a:stretch/>
        </p:blipFill>
        <p:spPr>
          <a:xfrm>
            <a:off x="-9144" y="-1"/>
            <a:ext cx="12208584" cy="4092483"/>
          </a:xfrm>
          <a:prstGeom prst="rect">
            <a:avLst/>
          </a:prstGeom>
        </p:spPr>
      </p:pic>
      <p:pic>
        <p:nvPicPr>
          <p:cNvPr id="12" name="Picture 2" descr="Image result for suss logo">
            <a:extLst>
              <a:ext uri="{FF2B5EF4-FFF2-40B4-BE49-F238E27FC236}">
                <a16:creationId xmlns:a16="http://schemas.microsoft.com/office/drawing/2014/main" id="{80F972A1-D56F-47C1-9C33-93026422A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3737" y="3915778"/>
            <a:ext cx="1670441" cy="1256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6191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6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20835"/>
            <a:ext cx="10905066" cy="5016330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E752D5-BDE8-412F-80C7-A58F4716C8A7}"/>
              </a:ext>
            </a:extLst>
          </p:cNvPr>
          <p:cNvSpPr txBox="1"/>
          <p:nvPr/>
        </p:nvSpPr>
        <p:spPr>
          <a:xfrm>
            <a:off x="4933950" y="431800"/>
            <a:ext cx="274320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 b="1">
                <a:solidFill>
                  <a:srgbClr val="FF0000"/>
                </a:solidFill>
                <a:ea typeface="游ゴシック"/>
              </a:rPr>
              <a:t>完善生态圈！为人类服务！</a:t>
            </a:r>
            <a:endParaRPr lang="en-US">
              <a:solidFill>
                <a:srgbClr val="FF0000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44071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3362" y="-64928"/>
            <a:ext cx="4607023" cy="1601553"/>
          </a:xfrm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4000" dirty="0"/>
              <a:t>衷心感谢</a:t>
            </a:r>
            <a:endParaRPr lang="en-SG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605" r="4" b="4173"/>
          <a:stretch/>
        </p:blipFill>
        <p:spPr>
          <a:xfrm>
            <a:off x="20" y="10"/>
            <a:ext cx="2917436" cy="3407764"/>
          </a:xfrm>
          <a:prstGeom prst="rect">
            <a:avLst/>
          </a:prstGeom>
        </p:spPr>
      </p:pic>
      <p:pic>
        <p:nvPicPr>
          <p:cNvPr id="6" name="Picture 5" descr="Screen Shot 2019-05-13 at 3.05.08 pm"/>
          <p:cNvPicPr>
            <a:picLocks noGrp="1" noChangeAspect="1"/>
          </p:cNvPicPr>
          <p:nvPr isPhoto="1"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68" r="-3" b="-3"/>
          <a:stretch/>
        </p:blipFill>
        <p:spPr>
          <a:xfrm>
            <a:off x="3008896" y="-2655"/>
            <a:ext cx="2917457" cy="34077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r="1" b="24323"/>
          <a:stretch/>
        </p:blipFill>
        <p:spPr>
          <a:xfrm>
            <a:off x="20" y="3494314"/>
            <a:ext cx="5926333" cy="336368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0461" y="1289304"/>
            <a:ext cx="5118756" cy="4050792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巴比特，杭州金融办</a:t>
            </a:r>
            <a:endParaRPr lang="en-US" altLang="zh-CN" sz="2400" dirty="0"/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4</a:t>
            </a:r>
            <a:r>
              <a:rPr lang="zh-CN" altLang="en-US" sz="2400" dirty="0"/>
              <a:t>工作组：人工智能，数据和区块链，信息通信媒体发展管理局（</a:t>
            </a:r>
            <a:r>
              <a:rPr lang="en-US" altLang="zh-CN" sz="2400" dirty="0"/>
              <a:t>IMDA</a:t>
            </a:r>
            <a:r>
              <a:rPr lang="zh-CN" altLang="en-US" sz="2400" dirty="0"/>
              <a:t>） </a:t>
            </a:r>
            <a:endParaRPr lang="en-US" altLang="zh-CN" sz="2400" dirty="0"/>
          </a:p>
          <a:p>
            <a:r>
              <a:rPr lang="zh-CN" altLang="en-US" sz="2400" dirty="0"/>
              <a:t>王奥博</a:t>
            </a:r>
            <a:r>
              <a:rPr lang="en-US" altLang="zh-CN" sz="2400" dirty="0"/>
              <a:t>, </a:t>
            </a:r>
            <a:r>
              <a:rPr lang="zh-CN" altLang="en-US" sz="2400" dirty="0"/>
              <a:t>瓴麟（上海）科技发展有限公司总经理，区潮网创始人</a:t>
            </a:r>
          </a:p>
          <a:p>
            <a:r>
              <a:rPr lang="zh-CN" altLang="en-US" sz="2400" dirty="0"/>
              <a:t>闫黎，新加坡南洋理工大学南洋商学院战略系高级讲师 </a:t>
            </a:r>
          </a:p>
          <a:p>
            <a:r>
              <a:rPr lang="zh-CN" altLang="en-US" sz="2400" dirty="0"/>
              <a:t>罗瑞云，新加坡新跃社科大学商学院金融系讲师</a:t>
            </a:r>
          </a:p>
          <a:p>
            <a:r>
              <a:rPr lang="zh-CN" altLang="en-US" sz="2400" dirty="0"/>
              <a:t>任靖</a:t>
            </a:r>
            <a:r>
              <a:rPr lang="en-US" altLang="zh-CN" sz="2400" dirty="0"/>
              <a:t>, </a:t>
            </a:r>
            <a:r>
              <a:rPr lang="zh-CN" altLang="en-US" sz="2400" dirty="0"/>
              <a:t>新加坡新跃社科大学商学院商务分析系讲师</a:t>
            </a:r>
            <a:endParaRPr lang="en-US" altLang="zh-CN" sz="2400" dirty="0"/>
          </a:p>
          <a:p>
            <a:r>
              <a:rPr lang="zh-CN" altLang="en-US" sz="2400" dirty="0"/>
              <a:t>乌兰其其格，佳红，安心馨，以及其他作者。</a:t>
            </a:r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525274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引自新加坡信息通信媒体发展管理局</a:t>
            </a:r>
            <a:endParaRPr lang="en-SG" b="1" dirty="0"/>
          </a:p>
        </p:txBody>
      </p:sp>
      <p:pic>
        <p:nvPicPr>
          <p:cNvPr id="2050" name="Picture 2" descr="http://pic46.photophoto.cn/20180124/0021033823455953_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866" b="7135"/>
          <a:stretch/>
        </p:blipFill>
        <p:spPr bwMode="auto">
          <a:xfrm>
            <a:off x="0" y="5151069"/>
            <a:ext cx="12192000" cy="1704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b="1" dirty="0"/>
              <a:t>总之，人工智能、数据以及区块链都是有前景的</a:t>
            </a:r>
            <a:r>
              <a:rPr lang="zh-CN" altLang="en-US" b="1" dirty="0">
                <a:solidFill>
                  <a:srgbClr val="FF0000"/>
                </a:solidFill>
              </a:rPr>
              <a:t>包容技术</a:t>
            </a:r>
            <a:r>
              <a:rPr lang="zh-CN" altLang="en-US" b="1" dirty="0"/>
              <a:t>，它们有可能</a:t>
            </a:r>
            <a:r>
              <a:rPr lang="zh-CN" altLang="en-US" b="1" dirty="0">
                <a:solidFill>
                  <a:srgbClr val="FF0000"/>
                </a:solidFill>
              </a:rPr>
              <a:t>带动企业数字化转型</a:t>
            </a:r>
            <a:r>
              <a:rPr lang="zh-CN" altLang="en-US" b="1" dirty="0"/>
              <a:t>。</a:t>
            </a:r>
          </a:p>
          <a:p>
            <a:r>
              <a:rPr lang="zh-CN" altLang="en-US" b="1">
                <a:ea typeface="等线"/>
              </a:rPr>
              <a:t>区块链发展虽然相对还不成熟，但其</a:t>
            </a:r>
            <a:r>
              <a:rPr lang="zh-CN" altLang="en-US" b="1">
                <a:solidFill>
                  <a:srgbClr val="FF0000"/>
                </a:solidFill>
                <a:ea typeface="等线"/>
              </a:rPr>
              <a:t>分布式（隐私与信任）</a:t>
            </a:r>
            <a:r>
              <a:rPr lang="zh-CN" altLang="en-US" b="1">
                <a:ea typeface="等线"/>
              </a:rPr>
              <a:t>架构彰示了企业，</a:t>
            </a:r>
            <a:r>
              <a:rPr lang="zh-CN" altLang="en-US" b="1">
                <a:solidFill>
                  <a:srgbClr val="FF0000"/>
                </a:solidFill>
                <a:ea typeface="等线"/>
              </a:rPr>
              <a:t>完善政府和整个社会</a:t>
            </a:r>
            <a:r>
              <a:rPr lang="zh-CN" altLang="en-US" b="1">
                <a:ea typeface="等线"/>
              </a:rPr>
              <a:t>的未来潜在发展方向。</a:t>
            </a:r>
            <a:endParaRPr lang="zh-CN" altLang="en-US" b="1">
              <a:ea typeface="等线"/>
              <a:cs typeface="Calibri"/>
            </a:endParaRPr>
          </a:p>
          <a:p>
            <a:r>
              <a:rPr lang="zh-CN" altLang="en-US" b="1" dirty="0"/>
              <a:t>娟娟细流终将汇流成河，</a:t>
            </a:r>
            <a:r>
              <a:rPr lang="zh-CN" altLang="en-US" b="1" dirty="0">
                <a:solidFill>
                  <a:srgbClr val="FF0000"/>
                </a:solidFill>
              </a:rPr>
              <a:t>成就势不可挡</a:t>
            </a:r>
            <a:r>
              <a:rPr lang="zh-CN" altLang="en-US" b="1" dirty="0"/>
              <a:t>，区块链早期参与者在适当的应用场景中也可以发币。</a:t>
            </a:r>
          </a:p>
          <a:p>
            <a:r>
              <a:rPr lang="zh-CN" altLang="en-US" b="1" dirty="0"/>
              <a:t>最后，随着边界的模糊和消解，融合将成为创新发展的大趋势，跨产业融合将会</a:t>
            </a:r>
            <a:r>
              <a:rPr lang="zh-CN" altLang="en-US" b="1" dirty="0">
                <a:solidFill>
                  <a:srgbClr val="FF0000"/>
                </a:solidFill>
              </a:rPr>
              <a:t>为国家和企业带来新的机遇</a:t>
            </a:r>
            <a:r>
              <a:rPr lang="zh-CN" altLang="en-US" b="1" dirty="0"/>
              <a:t>。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1587171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89CFF8B-2CC2-41CA-8EB2-3FD0C7FC4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849277"/>
              </p:ext>
            </p:extLst>
          </p:nvPr>
        </p:nvGraphicFramePr>
        <p:xfrm>
          <a:off x="586004" y="1275939"/>
          <a:ext cx="10905066" cy="49850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3530">
                  <a:extLst>
                    <a:ext uri="{9D8B030D-6E8A-4147-A177-3AD203B41FA5}">
                      <a16:colId xmlns:a16="http://schemas.microsoft.com/office/drawing/2014/main" val="2475323787"/>
                    </a:ext>
                  </a:extLst>
                </a:gridCol>
                <a:gridCol w="1715484">
                  <a:extLst>
                    <a:ext uri="{9D8B030D-6E8A-4147-A177-3AD203B41FA5}">
                      <a16:colId xmlns:a16="http://schemas.microsoft.com/office/drawing/2014/main" val="1941563730"/>
                    </a:ext>
                  </a:extLst>
                </a:gridCol>
                <a:gridCol w="2327456">
                  <a:extLst>
                    <a:ext uri="{9D8B030D-6E8A-4147-A177-3AD203B41FA5}">
                      <a16:colId xmlns:a16="http://schemas.microsoft.com/office/drawing/2014/main" val="2751278139"/>
                    </a:ext>
                  </a:extLst>
                </a:gridCol>
                <a:gridCol w="1645104">
                  <a:extLst>
                    <a:ext uri="{9D8B030D-6E8A-4147-A177-3AD203B41FA5}">
                      <a16:colId xmlns:a16="http://schemas.microsoft.com/office/drawing/2014/main" val="2879011775"/>
                    </a:ext>
                  </a:extLst>
                </a:gridCol>
                <a:gridCol w="1879154">
                  <a:extLst>
                    <a:ext uri="{9D8B030D-6E8A-4147-A177-3AD203B41FA5}">
                      <a16:colId xmlns:a16="http://schemas.microsoft.com/office/drawing/2014/main" val="1803096710"/>
                    </a:ext>
                  </a:extLst>
                </a:gridCol>
                <a:gridCol w="2364338">
                  <a:extLst>
                    <a:ext uri="{9D8B030D-6E8A-4147-A177-3AD203B41FA5}">
                      <a16:colId xmlns:a16="http://schemas.microsoft.com/office/drawing/2014/main" val="556841026"/>
                    </a:ext>
                  </a:extLst>
                </a:gridCol>
              </a:tblGrid>
              <a:tr h="442293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区块链类型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3340" marR="5207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53340" marR="5207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读取权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写入权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8321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28321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提交权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908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259080" marR="0" algn="ctr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例子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72886269"/>
                  </a:ext>
                </a:extLst>
              </a:tr>
              <a:tr h="700716">
                <a:tc rowSpan="2">
                  <a:txBody>
                    <a:bodyPr/>
                    <a:lstStyle/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>
                          <a:effectLst/>
                        </a:rPr>
                        <a:t>公链</a:t>
                      </a:r>
                      <a:endParaRPr lang="en-US" sz="25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540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公有非许可链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54610" marR="5207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solidFill>
                            <a:srgbClr val="FF0000"/>
                          </a:solidFill>
                          <a:effectLst/>
                        </a:rPr>
                        <a:t>任何人</a:t>
                      </a:r>
                      <a:endParaRPr lang="en-US" sz="2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solidFill>
                            <a:srgbClr val="FF0000"/>
                          </a:solidFill>
                          <a:effectLst/>
                        </a:rPr>
                        <a:t>任何人</a:t>
                      </a:r>
                      <a:endParaRPr lang="en-US" sz="2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solidFill>
                            <a:srgbClr val="FF0000"/>
                          </a:solidFill>
                          <a:effectLst/>
                        </a:rPr>
                        <a:t>任何人</a:t>
                      </a:r>
                      <a:r>
                        <a:rPr lang="en-US" sz="2100" dirty="0">
                          <a:solidFill>
                            <a:srgbClr val="FF0000"/>
                          </a:solidFill>
                          <a:effectLst/>
                        </a:rPr>
                        <a:t>*</a:t>
                      </a:r>
                      <a:endParaRPr lang="en-US" sz="2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6604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比特币、以太坊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79128309"/>
                  </a:ext>
                </a:extLst>
              </a:tr>
              <a:tr h="7007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65405" marR="13462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公有许可链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54610" marR="5207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solidFill>
                            <a:srgbClr val="FF0000"/>
                          </a:solidFill>
                          <a:effectLst/>
                        </a:rPr>
                        <a:t>任何人</a:t>
                      </a:r>
                      <a:endParaRPr lang="en-US" sz="21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授权参与者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solidFill>
                            <a:srgbClr val="FF0000"/>
                          </a:solidFill>
                          <a:effectLst/>
                        </a:rPr>
                        <a:t>所有人</a:t>
                      </a:r>
                      <a:r>
                        <a:rPr lang="zh-CN" sz="2100" dirty="0">
                          <a:effectLst/>
                        </a:rPr>
                        <a:t>或部分授权参与者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100" dirty="0" err="1">
                          <a:effectLst/>
                        </a:rPr>
                        <a:t>Sovrin</a:t>
                      </a:r>
                      <a:endParaRPr lang="en-US" sz="2100" dirty="0">
                        <a:effectLst/>
                      </a:endParaRPr>
                    </a:p>
                    <a:p>
                      <a:pPr marL="6858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altLang="en-US" sz="2100" dirty="0">
                          <a:effectLst/>
                        </a:rPr>
                        <a:t>（自治主权身份）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55171165"/>
                  </a:ext>
                </a:extLst>
              </a:tr>
              <a:tr h="700784">
                <a:tc rowSpan="2">
                  <a:txBody>
                    <a:bodyPr/>
                    <a:lstStyle/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altLang="zh-CN" sz="2500" dirty="0">
                        <a:effectLst/>
                      </a:endParaRPr>
                    </a:p>
                    <a:p>
                      <a:pPr marL="85090" marR="0">
                        <a:lnSpc>
                          <a:spcPts val="1145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500" dirty="0">
                          <a:effectLst/>
                        </a:rPr>
                        <a:t>私链</a:t>
                      </a:r>
                      <a:endParaRPr lang="en-US" sz="25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540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>
                          <a:effectLst/>
                        </a:rPr>
                        <a:t>联盟链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6604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>
                          <a:effectLst/>
                        </a:rPr>
                        <a:t>限制于一部分被授权参与者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授权参与者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所有人或部分授权参与者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142875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>
                          <a:effectLst/>
                        </a:rPr>
                        <a:t>多个银行共享共用一个账本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28485675"/>
                  </a:ext>
                </a:extLst>
              </a:tr>
              <a:tr h="14982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6540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私有许可链 </a:t>
                      </a:r>
                      <a:endParaRPr lang="en-US" altLang="zh-CN" sz="2100" dirty="0">
                        <a:effectLst/>
                      </a:endParaRPr>
                    </a:p>
                    <a:p>
                      <a:pPr marL="6540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100" dirty="0">
                          <a:effectLst/>
                        </a:rPr>
                        <a:t>(</a:t>
                      </a:r>
                      <a:r>
                        <a:rPr lang="zh-CN" sz="2100" dirty="0">
                          <a:effectLst/>
                        </a:rPr>
                        <a:t>企业区块链</a:t>
                      </a:r>
                      <a:r>
                        <a:rPr lang="en-US" sz="2100" dirty="0">
                          <a:effectLst/>
                        </a:rPr>
                        <a:t>)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>
                          <a:effectLst/>
                        </a:rPr>
                        <a:t>完全私有化或只限制于有限的授权参与者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7945" marR="21209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>
                          <a:effectLst/>
                        </a:rPr>
                        <a:t>只限网络运营商</a:t>
                      </a:r>
                      <a:endParaRPr lang="en-US" sz="2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211455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只限网络运营商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8580" marR="79375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2100" dirty="0">
                          <a:effectLst/>
                        </a:rPr>
                        <a:t>银行内部账本；只总部与子公司共享共用</a:t>
                      </a:r>
                      <a:endParaRPr lang="en-US" sz="2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68609545"/>
                  </a:ext>
                </a:extLst>
              </a:tr>
              <a:tr h="873129">
                <a:tc gridSpan="6"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*</a:t>
                      </a:r>
                      <a:r>
                        <a:rPr lang="zh-CN" sz="2000" dirty="0">
                          <a:effectLst/>
                          <a:latin typeface="+mn-ea"/>
                          <a:ea typeface="+mn-ea"/>
                        </a:rPr>
                        <a:t>需要在挖矿或者加密货币等方面投入大量资金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</a:rPr>
                        <a:t>与资源</a:t>
                      </a:r>
                      <a:endParaRPr lang="en-US" altLang="zh-CN" sz="20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*链下治理未完善</a:t>
                      </a:r>
                      <a:endParaRPr lang="en-US" sz="20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00283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128652" y="444942"/>
            <a:ext cx="7489551" cy="83099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4800">
                <a:ea typeface="等线"/>
              </a:rPr>
              <a:t>当所有人或任何人 </a:t>
            </a:r>
            <a:r>
              <a:rPr lang="en-US" altLang="zh-CN" sz="4800" dirty="0">
                <a:ea typeface="等线"/>
              </a:rPr>
              <a:t>= 少</a:t>
            </a:r>
            <a:r>
              <a:rPr lang="zh-CN" altLang="en-US" sz="4800">
                <a:ea typeface="等线"/>
              </a:rPr>
              <a:t>数人</a:t>
            </a:r>
          </a:p>
        </p:txBody>
      </p:sp>
      <p:sp>
        <p:nvSpPr>
          <p:cNvPr id="4" name="Rectangle 3"/>
          <p:cNvSpPr/>
          <p:nvPr/>
        </p:nvSpPr>
        <p:spPr>
          <a:xfrm>
            <a:off x="3231313" y="6488668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45565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USS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1521" y="1"/>
            <a:ext cx="8464886" cy="846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958656" y="605227"/>
            <a:ext cx="23319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700" dirty="0"/>
              <a:t>众</a:t>
            </a:r>
            <a:endParaRPr lang="en-SG" sz="28700" dirty="0"/>
          </a:p>
        </p:txBody>
      </p:sp>
      <p:sp>
        <p:nvSpPr>
          <p:cNvPr id="5" name="TextBox 4"/>
          <p:cNvSpPr txBox="1"/>
          <p:nvPr/>
        </p:nvSpPr>
        <p:spPr>
          <a:xfrm>
            <a:off x="7120416" y="1396263"/>
            <a:ext cx="503214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上面的人做决定</a:t>
            </a:r>
            <a:endParaRPr lang="en-US" altLang="zh-CN" sz="5400" dirty="0"/>
          </a:p>
          <a:p>
            <a:endParaRPr lang="en-US" sz="5400" dirty="0"/>
          </a:p>
          <a:p>
            <a:endParaRPr lang="en-US" sz="5400" dirty="0"/>
          </a:p>
          <a:p>
            <a:r>
              <a:rPr lang="zh-CN" altLang="en-US" sz="5400" dirty="0"/>
              <a:t>下面的人服从</a:t>
            </a:r>
            <a:endParaRPr lang="en-SG" sz="5400" dirty="0"/>
          </a:p>
        </p:txBody>
      </p:sp>
      <p:sp>
        <p:nvSpPr>
          <p:cNvPr id="6" name="Right Arrow 5"/>
          <p:cNvSpPr/>
          <p:nvPr/>
        </p:nvSpPr>
        <p:spPr>
          <a:xfrm>
            <a:off x="5905266" y="1645785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ight Arrow 6"/>
          <p:cNvSpPr/>
          <p:nvPr/>
        </p:nvSpPr>
        <p:spPr>
          <a:xfrm>
            <a:off x="5905266" y="406408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/>
          <p:cNvSpPr txBox="1"/>
          <p:nvPr/>
        </p:nvSpPr>
        <p:spPr>
          <a:xfrm>
            <a:off x="102803" y="980764"/>
            <a:ext cx="156966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众智</a:t>
            </a:r>
            <a:endParaRPr lang="en-US" altLang="zh-CN" sz="5400" dirty="0"/>
          </a:p>
          <a:p>
            <a:r>
              <a:rPr lang="zh-CN" altLang="en-US" sz="5400" dirty="0"/>
              <a:t>众筹</a:t>
            </a:r>
            <a:endParaRPr lang="en-US" altLang="zh-CN" sz="5400" dirty="0"/>
          </a:p>
          <a:p>
            <a:r>
              <a:rPr lang="zh-CN" altLang="en-US" sz="5400" dirty="0"/>
              <a:t>众包</a:t>
            </a:r>
            <a:endParaRPr lang="en-US" altLang="zh-CN" sz="5400" dirty="0"/>
          </a:p>
          <a:p>
            <a:r>
              <a:rPr lang="zh-CN" altLang="en-US" sz="5400" dirty="0"/>
              <a:t>众评</a:t>
            </a:r>
            <a:endParaRPr lang="en-US" altLang="zh-CN" sz="5400" dirty="0"/>
          </a:p>
          <a:p>
            <a:r>
              <a:rPr lang="zh-CN" altLang="en-US" sz="5400" dirty="0"/>
              <a:t>众享</a:t>
            </a:r>
            <a:endParaRPr lang="en-SG" sz="5400" dirty="0"/>
          </a:p>
        </p:txBody>
      </p:sp>
      <p:sp>
        <p:nvSpPr>
          <p:cNvPr id="10" name="TextBox 9"/>
          <p:cNvSpPr txBox="1"/>
          <p:nvPr/>
        </p:nvSpPr>
        <p:spPr>
          <a:xfrm>
            <a:off x="2400942" y="4936149"/>
            <a:ext cx="9948557" cy="101566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6000" b="1">
                <a:solidFill>
                  <a:srgbClr val="FF0000"/>
                </a:solidFill>
                <a:ea typeface="等线"/>
              </a:rPr>
              <a:t>去中心化是梦想? 还是妄想？</a:t>
            </a:r>
            <a:endParaRPr lang="en-SG" sz="6000" b="1">
              <a:solidFill>
                <a:srgbClr val="FF0000"/>
              </a:solidFill>
              <a:ea typeface="等线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5951102"/>
            <a:ext cx="12192000" cy="906898"/>
            <a:chOff x="0" y="5951102"/>
            <a:chExt cx="12192000" cy="90689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19800" y="5951102"/>
              <a:ext cx="6172200" cy="90487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5953125"/>
              <a:ext cx="6172200" cy="9048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3327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3"/>
          <p:cNvSpPr/>
          <p:nvPr/>
        </p:nvSpPr>
        <p:spPr>
          <a:xfrm>
            <a:off x="777850" y="1212382"/>
            <a:ext cx="10285737" cy="195509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>
                <a:ea typeface="等线"/>
              </a:rPr>
              <a:t>                   目前最非中心化</a:t>
            </a:r>
            <a:endParaRPr lang="en-SG" sz="3600" dirty="0">
              <a:ea typeface="等线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9296" y="609346"/>
            <a:ext cx="95974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/>
              <a:t>中心化             非中心化            去中心化</a:t>
            </a:r>
            <a:endParaRPr lang="en-SG" sz="4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15298" y="643616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， </a:t>
            </a:r>
            <a:endParaRPr lang="en-SG" dirty="0"/>
          </a:p>
        </p:txBody>
      </p:sp>
      <p:sp>
        <p:nvSpPr>
          <p:cNvPr id="8" name="TextBox 7"/>
          <p:cNvSpPr txBox="1"/>
          <p:nvPr/>
        </p:nvSpPr>
        <p:spPr>
          <a:xfrm>
            <a:off x="28918" y="3226948"/>
            <a:ext cx="1202444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系统</a:t>
            </a:r>
            <a:r>
              <a:rPr lang="en-US" altLang="zh-CN" sz="3200" dirty="0"/>
              <a:t>:   </a:t>
            </a:r>
            <a:r>
              <a:rPr lang="zh-CN" altLang="en-US" sz="3200" dirty="0"/>
              <a:t>链上治理中心化     链上治理去中心化        链上治理去中心化</a:t>
            </a:r>
            <a:endParaRPr lang="en-US" altLang="zh-CN" sz="3200" dirty="0"/>
          </a:p>
          <a:p>
            <a:r>
              <a:rPr lang="zh-CN" altLang="en-US" sz="3200" dirty="0"/>
              <a:t>实体：链下治理中心化     链下治理中心化            链下治理去中心化</a:t>
            </a:r>
          </a:p>
        </p:txBody>
      </p:sp>
      <p:sp>
        <p:nvSpPr>
          <p:cNvPr id="11" name="Down Arrow 10"/>
          <p:cNvSpPr/>
          <p:nvPr/>
        </p:nvSpPr>
        <p:spPr>
          <a:xfrm>
            <a:off x="5538173" y="5223387"/>
            <a:ext cx="439376" cy="8581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372566" y="4527300"/>
            <a:ext cx="11096307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      私有许可链    公有许可链    公有非许可链     多层共识</a:t>
            </a:r>
            <a:r>
              <a:rPr lang="en-US" altLang="zh-CN" sz="3200" dirty="0"/>
              <a:t>AI</a:t>
            </a:r>
            <a:r>
              <a:rPr lang="zh-CN" altLang="en-US" sz="3200" dirty="0"/>
              <a:t>链</a:t>
            </a:r>
            <a:endParaRPr lang="en-US" altLang="zh-CN" sz="3200" dirty="0"/>
          </a:p>
          <a:p>
            <a:r>
              <a:rPr lang="en-US" altLang="zh-CN" sz="3200" dirty="0"/>
              <a:t>                                                                                                     </a:t>
            </a:r>
          </a:p>
          <a:p>
            <a:endParaRPr lang="en-US" altLang="zh-CN" sz="3200" dirty="0"/>
          </a:p>
          <a:p>
            <a:r>
              <a:rPr lang="zh-CN" altLang="en-US" sz="3200" dirty="0"/>
              <a:t>       中心化制度             分布式“无人”系统               “无我”制度</a:t>
            </a:r>
          </a:p>
          <a:p>
            <a:endParaRPr lang="zh-CN" altLang="en-US" sz="3200" dirty="0"/>
          </a:p>
          <a:p>
            <a:endParaRPr lang="zh-CN" alt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-38700" y="189851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程度</a:t>
            </a:r>
            <a:endParaRPr lang="en-SG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11043280" y="1867739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过程</a:t>
            </a:r>
            <a:endParaRPr lang="en-SG" sz="4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084" y="5209768"/>
            <a:ext cx="475529" cy="871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877" y="5209768"/>
            <a:ext cx="475529" cy="87180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8619952" y="1868724"/>
            <a:ext cx="2608406" cy="646331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zh-CN" altLang="en-US" sz="3600">
                <a:solidFill>
                  <a:schemeClr val="bg1"/>
                </a:solidFill>
                <a:ea typeface="等线"/>
              </a:rPr>
              <a:t>梦想,妄想？</a:t>
            </a:r>
            <a:endParaRPr lang="en-SG" sz="3600">
              <a:solidFill>
                <a:schemeClr val="bg1"/>
              </a:solidFill>
              <a:ea typeface="等线"/>
            </a:endParaRP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5022A2C9-8D68-4766-9A51-3D5DAF0945A9}"/>
              </a:ext>
            </a:extLst>
          </p:cNvPr>
          <p:cNvSpPr/>
          <p:nvPr/>
        </p:nvSpPr>
        <p:spPr>
          <a:xfrm rot="16200000">
            <a:off x="7048246" y="1135633"/>
            <a:ext cx="977900" cy="482600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56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3"/>
          <p:cNvSpPr/>
          <p:nvPr/>
        </p:nvSpPr>
        <p:spPr>
          <a:xfrm>
            <a:off x="930415" y="1688068"/>
            <a:ext cx="10285737" cy="195509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5" name="TextBox 4"/>
          <p:cNvSpPr txBox="1"/>
          <p:nvPr/>
        </p:nvSpPr>
        <p:spPr>
          <a:xfrm>
            <a:off x="1086729" y="785984"/>
            <a:ext cx="9725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/>
              <a:t>排他性                                                包容性</a:t>
            </a:r>
            <a:endParaRPr lang="en-SG" sz="4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55368" y="3643166"/>
            <a:ext cx="186015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极端主义                             跨链                            跨技术，互操性</a:t>
            </a:r>
            <a:endParaRPr lang="en-US" altLang="zh-CN" sz="3600" dirty="0"/>
          </a:p>
          <a:p>
            <a:r>
              <a:rPr lang="zh-CN" altLang="en-US" sz="3600" dirty="0"/>
              <a:t>单链主义                             多层链                               功能节点</a:t>
            </a:r>
            <a:endParaRPr lang="en-US" altLang="zh-CN" sz="3600" dirty="0"/>
          </a:p>
          <a:p>
            <a:r>
              <a:rPr lang="zh-CN" altLang="en-US" sz="3600" dirty="0"/>
              <a:t>以“去”为主</a:t>
            </a:r>
            <a:r>
              <a:rPr lang="en-US" sz="3600" dirty="0"/>
              <a:t>                     </a:t>
            </a:r>
            <a:r>
              <a:rPr lang="zh-CN" altLang="en-US" sz="3600" dirty="0"/>
              <a:t>以“多”为主</a:t>
            </a:r>
            <a:r>
              <a:rPr lang="en-US" sz="3600" dirty="0"/>
              <a:t>            </a:t>
            </a:r>
            <a:r>
              <a:rPr lang="zh-CN" altLang="en-US" sz="3600" dirty="0"/>
              <a:t>以“包”为主</a:t>
            </a:r>
            <a:r>
              <a:rPr lang="en-US" sz="3600" dirty="0"/>
              <a:t>                                                                </a:t>
            </a:r>
            <a:endParaRPr lang="en-SG" sz="3600" dirty="0"/>
          </a:p>
        </p:txBody>
      </p:sp>
      <p:sp>
        <p:nvSpPr>
          <p:cNvPr id="3" name="Rectangle 2"/>
          <p:cNvSpPr/>
          <p:nvPr/>
        </p:nvSpPr>
        <p:spPr>
          <a:xfrm>
            <a:off x="4134294" y="2336380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</a:rPr>
              <a:t>从众到分布式信任</a:t>
            </a:r>
            <a:endParaRPr lang="en-SG" sz="3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05423" y="1156264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区块链真正的价值</a:t>
            </a:r>
            <a:endParaRPr lang="en-SG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4010606" y="19587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从另一个维度看</a:t>
            </a:r>
            <a:endParaRPr lang="en-SG" sz="3600" b="1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r="1764"/>
          <a:stretch/>
        </p:blipFill>
        <p:spPr>
          <a:xfrm>
            <a:off x="4266910" y="5598264"/>
            <a:ext cx="7914278" cy="125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6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3"/>
          <p:cNvSpPr/>
          <p:nvPr/>
        </p:nvSpPr>
        <p:spPr>
          <a:xfrm>
            <a:off x="1016900" y="1274911"/>
            <a:ext cx="10285737" cy="195509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/>
              <a:t>从众到分布式相联相通 </a:t>
            </a:r>
            <a:endParaRPr lang="en-SG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566203" y="654171"/>
            <a:ext cx="9187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/>
              <a:t>物链相联                                   物链相通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5298" y="643616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， </a:t>
            </a:r>
            <a:endParaRPr lang="en-SG" dirty="0"/>
          </a:p>
        </p:txBody>
      </p:sp>
      <p:sp>
        <p:nvSpPr>
          <p:cNvPr id="8" name="TextBox 7"/>
          <p:cNvSpPr txBox="1"/>
          <p:nvPr/>
        </p:nvSpPr>
        <p:spPr>
          <a:xfrm>
            <a:off x="63769" y="3507099"/>
            <a:ext cx="12364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物联网（中心化）</a:t>
            </a:r>
            <a:r>
              <a:rPr lang="en-US" altLang="zh-CN" sz="3600" dirty="0"/>
              <a:t>                                              </a:t>
            </a:r>
            <a:r>
              <a:rPr lang="zh-CN" altLang="en-US" sz="3600" dirty="0"/>
              <a:t>物链网（包容性）</a:t>
            </a:r>
          </a:p>
        </p:txBody>
      </p:sp>
      <p:sp>
        <p:nvSpPr>
          <p:cNvPr id="11" name="Down Arrow 10"/>
          <p:cNvSpPr/>
          <p:nvPr/>
        </p:nvSpPr>
        <p:spPr>
          <a:xfrm>
            <a:off x="1356960" y="4236178"/>
            <a:ext cx="600892" cy="1092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Down Arrow 11"/>
          <p:cNvSpPr/>
          <p:nvPr/>
        </p:nvSpPr>
        <p:spPr>
          <a:xfrm>
            <a:off x="9541981" y="4236178"/>
            <a:ext cx="600892" cy="1092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63769" y="4430520"/>
            <a:ext cx="11950707" cy="26161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                                                                                                             </a:t>
            </a:r>
          </a:p>
          <a:p>
            <a:endParaRPr lang="en-US" altLang="zh-CN" sz="3200" dirty="0"/>
          </a:p>
          <a:p>
            <a:r>
              <a:rPr lang="zh-CN" altLang="en-US" sz="3200" dirty="0"/>
              <a:t>中心化</a:t>
            </a:r>
            <a:r>
              <a:rPr lang="en-US" altLang="zh-CN" sz="3200" dirty="0"/>
              <a:t>P2P </a:t>
            </a:r>
            <a:r>
              <a:rPr lang="zh-CN" altLang="en-US" sz="3200" dirty="0"/>
              <a:t>互联网                                                           分布式</a:t>
            </a:r>
            <a:r>
              <a:rPr lang="en-US" altLang="zh-CN" sz="3200" dirty="0"/>
              <a:t>P2P </a:t>
            </a:r>
            <a:r>
              <a:rPr lang="zh-CN" altLang="en-US" sz="3200" dirty="0"/>
              <a:t>互链网</a:t>
            </a:r>
          </a:p>
          <a:p>
            <a:endParaRPr lang="zh-CN" altLang="en-US" sz="3200" dirty="0"/>
          </a:p>
          <a:p>
            <a:endParaRPr lang="zh-CN" altLang="en-US" sz="3600" dirty="0"/>
          </a:p>
        </p:txBody>
      </p:sp>
      <p:sp>
        <p:nvSpPr>
          <p:cNvPr id="2" name="TextBox 1"/>
          <p:cNvSpPr txBox="1"/>
          <p:nvPr/>
        </p:nvSpPr>
        <p:spPr>
          <a:xfrm>
            <a:off x="2085077" y="4378853"/>
            <a:ext cx="102258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互操性</a:t>
            </a:r>
            <a:r>
              <a:rPr lang="en-SG" altLang="zh-CN" sz="4000" dirty="0"/>
              <a:t>                                   </a:t>
            </a:r>
            <a:r>
              <a:rPr lang="zh-CN" altLang="en-US" sz="4000" dirty="0"/>
              <a:t>互通性            分布式</a:t>
            </a:r>
            <a:endParaRPr lang="en-US" altLang="zh-CN" sz="4000" dirty="0"/>
          </a:p>
        </p:txBody>
      </p:sp>
    </p:spTree>
    <p:extLst>
      <p:ext uri="{BB962C8B-B14F-4D97-AF65-F5344CB8AC3E}">
        <p14:creationId xmlns:p14="http://schemas.microsoft.com/office/powerpoint/2010/main" val="257017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3"/>
          <p:cNvSpPr/>
          <p:nvPr/>
        </p:nvSpPr>
        <p:spPr>
          <a:xfrm>
            <a:off x="881374" y="1538594"/>
            <a:ext cx="10285737" cy="195509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/>
              <a:t>从众到分布式的隐私 </a:t>
            </a:r>
            <a:endParaRPr lang="en-SG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673297" y="707597"/>
            <a:ext cx="10697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众人数据                  个人分布式隐私数据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5298" y="643616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， </a:t>
            </a:r>
            <a:endParaRPr lang="en-SG" dirty="0"/>
          </a:p>
        </p:txBody>
      </p:sp>
      <p:sp>
        <p:nvSpPr>
          <p:cNvPr id="8" name="TextBox 7"/>
          <p:cNvSpPr txBox="1"/>
          <p:nvPr/>
        </p:nvSpPr>
        <p:spPr>
          <a:xfrm>
            <a:off x="63769" y="3354349"/>
            <a:ext cx="12960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互联网云端（中心化）</a:t>
            </a:r>
            <a:r>
              <a:rPr lang="en-US" altLang="zh-CN" sz="3600" dirty="0"/>
              <a:t>                              </a:t>
            </a:r>
            <a:r>
              <a:rPr lang="zh-CN" altLang="en-US" sz="3600" dirty="0"/>
              <a:t>通证物链网（包容性）</a:t>
            </a:r>
          </a:p>
        </p:txBody>
      </p:sp>
      <p:sp>
        <p:nvSpPr>
          <p:cNvPr id="11" name="Down Arrow 10"/>
          <p:cNvSpPr/>
          <p:nvPr/>
        </p:nvSpPr>
        <p:spPr>
          <a:xfrm>
            <a:off x="1385950" y="4191339"/>
            <a:ext cx="600892" cy="1092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Down Arrow 11"/>
          <p:cNvSpPr/>
          <p:nvPr/>
        </p:nvSpPr>
        <p:spPr>
          <a:xfrm>
            <a:off x="8287334" y="4191339"/>
            <a:ext cx="600892" cy="1092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334267" y="4759706"/>
            <a:ext cx="11857733" cy="26161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                                                                                                             </a:t>
            </a:r>
          </a:p>
          <a:p>
            <a:endParaRPr lang="en-US" altLang="zh-CN" sz="3200" dirty="0"/>
          </a:p>
          <a:p>
            <a:r>
              <a:rPr lang="zh-CN" altLang="en-US" sz="3200" dirty="0"/>
              <a:t>中心化</a:t>
            </a:r>
            <a:r>
              <a:rPr lang="en-US" altLang="zh-CN" sz="3200" dirty="0"/>
              <a:t>P2P </a:t>
            </a:r>
            <a:r>
              <a:rPr lang="zh-CN" altLang="en-US" sz="3200" dirty="0"/>
              <a:t>数据                                                         分布式激励</a:t>
            </a:r>
            <a:r>
              <a:rPr lang="en-US" altLang="zh-CN" sz="3200" dirty="0"/>
              <a:t>P2P </a:t>
            </a:r>
            <a:r>
              <a:rPr lang="zh-CN" altLang="en-US" sz="3200" dirty="0"/>
              <a:t>隐私</a:t>
            </a:r>
          </a:p>
          <a:p>
            <a:endParaRPr lang="zh-CN" altLang="en-US" sz="3200" dirty="0"/>
          </a:p>
          <a:p>
            <a:endParaRPr lang="zh-CN" alt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3134586" y="4000680"/>
            <a:ext cx="118568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</a:rPr>
              <a:t>零知识证明</a:t>
            </a:r>
            <a:r>
              <a:rPr lang="en-SG" sz="2800" dirty="0">
                <a:solidFill>
                  <a:srgbClr val="FF0000"/>
                </a:solidFill>
              </a:rPr>
              <a:t>Zk-SNARKS                             </a:t>
            </a:r>
            <a:r>
              <a:rPr lang="zh-CN" altLang="en-US" sz="2800" b="1" dirty="0">
                <a:solidFill>
                  <a:srgbClr val="FF0000"/>
                </a:solidFill>
              </a:rPr>
              <a:t>硬软件分布式信任</a:t>
            </a:r>
          </a:p>
          <a:p>
            <a:r>
              <a:rPr lang="zh-CN" altLang="en-US" sz="2800" dirty="0">
                <a:solidFill>
                  <a:srgbClr val="FF0000"/>
                </a:solidFill>
              </a:rPr>
              <a:t>环形签名                                                     </a:t>
            </a:r>
            <a:r>
              <a:rPr lang="zh-CN" altLang="en-US" sz="2800" b="1" dirty="0">
                <a:solidFill>
                  <a:srgbClr val="FF0000"/>
                </a:solidFill>
              </a:rPr>
              <a:t>硬软件分布式隐私</a:t>
            </a:r>
          </a:p>
          <a:p>
            <a:r>
              <a:rPr lang="zh-CN" altLang="en-US" sz="2800" dirty="0">
                <a:solidFill>
                  <a:srgbClr val="FF0000"/>
                </a:solidFill>
              </a:rPr>
              <a:t>秘密共享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dirty="0">
                <a:solidFill>
                  <a:srgbClr val="FF0000"/>
                </a:solidFill>
              </a:rPr>
              <a:t>门限秘密共享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dirty="0">
                <a:solidFill>
                  <a:srgbClr val="FF0000"/>
                </a:solidFill>
              </a:rPr>
              <a:t>安全多方计算</a:t>
            </a:r>
            <a:r>
              <a:rPr lang="en-US" altLang="zh-CN" sz="2800" dirty="0">
                <a:solidFill>
                  <a:srgbClr val="FF0000"/>
                </a:solidFill>
              </a:rPr>
              <a:t>(</a:t>
            </a:r>
            <a:r>
              <a:rPr lang="en-SG" sz="2800" dirty="0">
                <a:solidFill>
                  <a:srgbClr val="FF0000"/>
                </a:solidFill>
              </a:rPr>
              <a:t>MPC) </a:t>
            </a:r>
          </a:p>
          <a:p>
            <a:r>
              <a:rPr lang="zh-CN" altLang="en-US" sz="2800" dirty="0">
                <a:solidFill>
                  <a:srgbClr val="FF0000"/>
                </a:solidFill>
              </a:rPr>
              <a:t>可信执行环境（</a:t>
            </a:r>
            <a:r>
              <a:rPr lang="en-US" altLang="zh-CN" sz="2800" dirty="0">
                <a:solidFill>
                  <a:srgbClr val="FF0000"/>
                </a:solidFill>
              </a:rPr>
              <a:t>TEE</a:t>
            </a:r>
            <a:r>
              <a:rPr lang="zh-CN" altLang="en-US" sz="2800" dirty="0">
                <a:solidFill>
                  <a:srgbClr val="FF0000"/>
                </a:solidFill>
              </a:rPr>
              <a:t>）</a:t>
            </a:r>
            <a:endParaRPr lang="en-SG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70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52D5040-B4EB-4D4F-8745-DE813044C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582733"/>
              </p:ext>
            </p:extLst>
          </p:nvPr>
        </p:nvGraphicFramePr>
        <p:xfrm>
          <a:off x="477012" y="480062"/>
          <a:ext cx="11237975" cy="5897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7402">
                  <a:extLst>
                    <a:ext uri="{9D8B030D-6E8A-4147-A177-3AD203B41FA5}">
                      <a16:colId xmlns:a16="http://schemas.microsoft.com/office/drawing/2014/main" val="3206661533"/>
                    </a:ext>
                  </a:extLst>
                </a:gridCol>
                <a:gridCol w="1533793">
                  <a:extLst>
                    <a:ext uri="{9D8B030D-6E8A-4147-A177-3AD203B41FA5}">
                      <a16:colId xmlns:a16="http://schemas.microsoft.com/office/drawing/2014/main" val="1553149090"/>
                    </a:ext>
                  </a:extLst>
                </a:gridCol>
                <a:gridCol w="3729731">
                  <a:extLst>
                    <a:ext uri="{9D8B030D-6E8A-4147-A177-3AD203B41FA5}">
                      <a16:colId xmlns:a16="http://schemas.microsoft.com/office/drawing/2014/main" val="4168306374"/>
                    </a:ext>
                  </a:extLst>
                </a:gridCol>
                <a:gridCol w="4067049">
                  <a:extLst>
                    <a:ext uri="{9D8B030D-6E8A-4147-A177-3AD203B41FA5}">
                      <a16:colId xmlns:a16="http://schemas.microsoft.com/office/drawing/2014/main" val="3406635243"/>
                    </a:ext>
                  </a:extLst>
                </a:gridCol>
              </a:tblGrid>
              <a:tr h="9224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类型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短期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（今后</a:t>
                      </a:r>
                      <a:r>
                        <a:rPr lang="en-US" sz="2000" dirty="0">
                          <a:effectLst/>
                        </a:rPr>
                        <a:t>2</a:t>
                      </a:r>
                      <a:r>
                        <a:rPr lang="zh-CN" sz="2000" dirty="0">
                          <a:effectLst/>
                        </a:rPr>
                        <a:t>年）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中期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19685" marR="0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（未来</a:t>
                      </a:r>
                      <a:r>
                        <a:rPr lang="en-US" sz="2000" dirty="0">
                          <a:effectLst/>
                        </a:rPr>
                        <a:t>3-5</a:t>
                      </a:r>
                      <a:r>
                        <a:rPr lang="zh-CN" sz="2000" dirty="0">
                          <a:effectLst/>
                        </a:rPr>
                        <a:t>年）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长期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347345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（</a:t>
                      </a:r>
                      <a:r>
                        <a:rPr lang="en-US" sz="2000" dirty="0">
                          <a:effectLst/>
                        </a:rPr>
                        <a:t>5</a:t>
                      </a:r>
                      <a:r>
                        <a:rPr lang="zh-CN" sz="2000" dirty="0">
                          <a:effectLst/>
                        </a:rPr>
                        <a:t>年后）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7550142"/>
                  </a:ext>
                </a:extLst>
              </a:tr>
              <a:tr h="472366">
                <a:tc gridSpan="4">
                  <a:txBody>
                    <a:bodyPr/>
                    <a:lstStyle/>
                    <a:p>
                      <a:pPr marL="0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治理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42486"/>
                  </a:ext>
                </a:extLst>
              </a:tr>
              <a:tr h="2243879">
                <a:tc>
                  <a:txBody>
                    <a:bodyPr/>
                    <a:lstStyle/>
                    <a:p>
                      <a:pPr marL="5715" marR="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治理机制与战略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971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治理机制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258763" marR="20193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altLang="en-US" sz="2000" dirty="0">
                          <a:effectLst/>
                        </a:rPr>
                        <a:t>链上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258763" marR="20193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altLang="en-US" sz="2000" dirty="0">
                          <a:effectLst/>
                        </a:rPr>
                        <a:t>链下</a:t>
                      </a:r>
                    </a:p>
                    <a:p>
                      <a:pPr marL="259715" marR="20193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9715" marR="201930" lvl="0" indent="0" algn="l" defTabSz="914400" rtl="0" eaLnBrk="1" fontAlgn="auto" latinLnBrk="0" hangingPunct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治理机制</a:t>
                      </a:r>
                      <a:endParaRPr kumimoji="0" lang="en-US" altLang="zh-C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59715" marR="201930" lvl="0" indent="0" algn="l" defTabSz="914400" rtl="0" eaLnBrk="1" fontAlgn="auto" latinLnBrk="0" hangingPunct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zh-CN" alt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链上与链下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</a:rPr>
                        <a:t>新治理战略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0" marR="0" lvl="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en-US" altLang="zh-CN" sz="2000" dirty="0" err="1">
                          <a:effectLst/>
                        </a:rPr>
                        <a:t>Futarchy</a:t>
                      </a:r>
                      <a:r>
                        <a:rPr lang="zh-CN" altLang="en-US" sz="2000" dirty="0">
                          <a:effectLst/>
                        </a:rPr>
                        <a:t>*</a:t>
                      </a:r>
                      <a:r>
                        <a:rPr lang="en-US" altLang="zh-CN" sz="2000" dirty="0">
                          <a:effectLst/>
                        </a:rPr>
                        <a:t> - </a:t>
                      </a:r>
                      <a:r>
                        <a:rPr lang="zh-CN" altLang="en-US" sz="2000" dirty="0">
                          <a:effectLst/>
                        </a:rPr>
                        <a:t>用价值观投票，但基于信念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0" marR="0" lvl="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sz="2000" dirty="0">
                          <a:effectLst/>
                        </a:rPr>
                        <a:t>委任式民主</a:t>
                      </a:r>
                      <a:endParaRPr lang="en-US" altLang="zh-CN" sz="2000" dirty="0">
                        <a:effectLst/>
                      </a:endParaRPr>
                    </a:p>
                    <a:p>
                      <a:pPr marL="0" marR="0" lvl="0" indent="0" algn="l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</a:rPr>
                        <a:t>- </a:t>
                      </a:r>
                      <a:r>
                        <a:rPr lang="zh-CN" sz="2000" dirty="0">
                          <a:effectLst/>
                        </a:rPr>
                        <a:t>二次投票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9305150"/>
                  </a:ext>
                </a:extLst>
              </a:tr>
              <a:tr h="472366">
                <a:tc gridSpan="4">
                  <a:txBody>
                    <a:bodyPr/>
                    <a:lstStyle/>
                    <a:p>
                      <a:pPr marL="0" marR="343535" algn="ctr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新兴</a:t>
                      </a:r>
                      <a:r>
                        <a:rPr lang="zh-CN" altLang="en-US" sz="2000" dirty="0">
                          <a:effectLst/>
                        </a:rPr>
                        <a:t>跨</a:t>
                      </a:r>
                      <a:r>
                        <a:rPr lang="zh-CN" sz="2000" dirty="0">
                          <a:effectLst/>
                        </a:rPr>
                        <a:t>领域</a:t>
                      </a:r>
                      <a:r>
                        <a:rPr lang="zh-CN" altLang="en-US" sz="2000" dirty="0">
                          <a:effectLst/>
                        </a:rPr>
                        <a:t>的学科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236531"/>
                  </a:ext>
                </a:extLst>
              </a:tr>
              <a:tr h="1786852">
                <a:tc>
                  <a:txBody>
                    <a:bodyPr/>
                    <a:lstStyle/>
                    <a:p>
                      <a:pPr marL="5715" marR="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</a:rPr>
                        <a:t>学科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9715" marR="20193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sz="2000" dirty="0">
                          <a:effectLst/>
                        </a:rPr>
                        <a:t>通证经济</a:t>
                      </a:r>
                      <a:endParaRPr lang="en-US" altLang="zh-CN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201930" lvl="0" indent="-34290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自治规则 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Lex </a:t>
                      </a:r>
                      <a:r>
                        <a:rPr lang="en-US" altLang="zh-CN" sz="2000" dirty="0" err="1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Cryptographia</a:t>
                      </a:r>
                      <a:endParaRPr lang="en-US" altLang="zh-CN" sz="2000" dirty="0">
                        <a:effectLst/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201930" lvl="0" indent="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通过智能合约自动执行规则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sz="2000" dirty="0">
                        <a:effectLst/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2900" marR="201930" lvl="0" indent="-34290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en-US" sz="2000" dirty="0"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AI</a:t>
                      </a:r>
                      <a:r>
                        <a:rPr lang="zh-CN" altLang="en-US" sz="2000" dirty="0">
                          <a:effectLst/>
                        </a:rPr>
                        <a:t>通证经济</a:t>
                      </a:r>
                      <a:endParaRPr lang="en-US" altLang="zh-CN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201930" lvl="0" indent="-34290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Char char="•"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AI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自治规则 </a:t>
                      </a:r>
                      <a:endParaRPr lang="en-US" altLang="zh-CN" sz="2000" dirty="0">
                        <a:effectLst/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201930" lvl="0" indent="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5A5A"/>
                        </a:buClr>
                        <a:buSzPts val="1000"/>
                        <a:buFont typeface="Arial" panose="020B0604020202020204" pitchFamily="34" charset="0"/>
                        <a:buNone/>
                        <a:tabLst>
                          <a:tab pos="307975" algn="l"/>
                        </a:tabLst>
                      </a:pP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通过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AI</a:t>
                      </a:r>
                      <a:r>
                        <a:rPr lang="zh-CN" altLang="en-US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智能合约自动执行规则</a:t>
                      </a:r>
                      <a:r>
                        <a:rPr lang="en-US" altLang="zh-CN" sz="2000" dirty="0">
                          <a:effectLst/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sz="2000" dirty="0">
                        <a:effectLst/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9715" marR="201930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07975" algn="l"/>
                        </a:tabLs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81315108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D0B0D0D-4A9E-4236-AB1B-8301A1C63438}"/>
              </a:ext>
            </a:extLst>
          </p:cNvPr>
          <p:cNvSpPr/>
          <p:nvPr/>
        </p:nvSpPr>
        <p:spPr>
          <a:xfrm>
            <a:off x="0" y="6433304"/>
            <a:ext cx="48828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*http://mason.gmu.edu/~rhanson/futarchy.html</a:t>
            </a:r>
          </a:p>
        </p:txBody>
      </p:sp>
      <p:sp>
        <p:nvSpPr>
          <p:cNvPr id="4" name="Rectangle 3"/>
          <p:cNvSpPr/>
          <p:nvPr/>
        </p:nvSpPr>
        <p:spPr>
          <a:xfrm>
            <a:off x="5348580" y="6433304"/>
            <a:ext cx="5328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来源：信息通信媒体发展管理局（</a:t>
            </a:r>
            <a:r>
              <a:rPr lang="en-US" altLang="zh-CN" dirty="0"/>
              <a:t>IMDA</a:t>
            </a:r>
            <a:r>
              <a:rPr lang="zh-CN" altLang="en-US" dirty="0"/>
              <a:t>），李国权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07024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1815</Words>
  <Application>Microsoft Macintosh PowerPoint</Application>
  <PresentationFormat>宽屏</PresentationFormat>
  <Paragraphs>349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DengXian</vt:lpstr>
      <vt:lpstr>LiSu</vt:lpstr>
      <vt:lpstr>Microsoft YaHei</vt:lpstr>
      <vt:lpstr>Montserrat</vt:lpstr>
      <vt:lpstr>Arial</vt:lpstr>
      <vt:lpstr>Calibri</vt:lpstr>
      <vt:lpstr>Calibri Light</vt:lpstr>
      <vt:lpstr>Roboto</vt:lpstr>
      <vt:lpstr>Rockwell</vt:lpstr>
      <vt:lpstr>Office Theme</vt:lpstr>
      <vt:lpstr>1_Office Theme</vt:lpstr>
      <vt:lpstr>     通证经济的真正价值： 分布式的隐私与信任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旧经济的价值观 无用武之地！  通证无法排除人性  必须以人为本！  人的隐私与独立性</vt:lpstr>
      <vt:lpstr>区块链价值观 </vt:lpstr>
      <vt:lpstr>价值在于人为的3H’s  互汇，互惠， 互慧 </vt:lpstr>
      <vt:lpstr>PowerPoint 演示文稿</vt:lpstr>
      <vt:lpstr>衷心感谢</vt:lpstr>
      <vt:lpstr>引自新加坡信息通信媒体发展管理局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</dc:creator>
  <cp:lastModifiedBy>Microsoft Office 用户</cp:lastModifiedBy>
  <cp:revision>233</cp:revision>
  <dcterms:created xsi:type="dcterms:W3CDTF">2019-05-01T10:03:22Z</dcterms:created>
  <dcterms:modified xsi:type="dcterms:W3CDTF">2019-05-16T16:43:13Z</dcterms:modified>
</cp:coreProperties>
</file>